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2" r:id="rId10"/>
    <p:sldId id="271" r:id="rId11"/>
    <p:sldId id="265" r:id="rId12"/>
    <p:sldId id="270" r:id="rId13"/>
    <p:sldId id="266" r:id="rId14"/>
    <p:sldId id="269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0D50-732E-48DE-A61D-131AAB45BAC7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434B-60AF-406E-9BE7-2149F8EE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2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0D50-732E-48DE-A61D-131AAB45BAC7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434B-60AF-406E-9BE7-2149F8EE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7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0D50-732E-48DE-A61D-131AAB45BAC7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434B-60AF-406E-9BE7-2149F8EE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6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0D50-732E-48DE-A61D-131AAB45BAC7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434B-60AF-406E-9BE7-2149F8EE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0D50-732E-48DE-A61D-131AAB45BAC7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434B-60AF-406E-9BE7-2149F8EE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7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0D50-732E-48DE-A61D-131AAB45BAC7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434B-60AF-406E-9BE7-2149F8EE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0D50-732E-48DE-A61D-131AAB45BAC7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434B-60AF-406E-9BE7-2149F8EE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1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0D50-732E-48DE-A61D-131AAB45BAC7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434B-60AF-406E-9BE7-2149F8EE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5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0D50-732E-48DE-A61D-131AAB45BAC7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434B-60AF-406E-9BE7-2149F8EE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8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0D50-732E-48DE-A61D-131AAB45BAC7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434B-60AF-406E-9BE7-2149F8EE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3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0D50-732E-48DE-A61D-131AAB45BAC7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434B-60AF-406E-9BE7-2149F8EE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0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A0D50-732E-48DE-A61D-131AAB45BAC7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1434B-60AF-406E-9BE7-2149F8EEF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1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m/url?sa=i&amp;rct=j&amp;q=&amp;esrc=s&amp;frm=1&amp;source=images&amp;cd=&amp;cad=rja&amp;uact=8&amp;docid=qW9KdaNtcmQzEM&amp;tbnid=Jtfa9-jVGLUNQM:&amp;ved=0CAUQjRw&amp;url=http%3A%2F%2Fwww.ux1.eiu.edu%2F~cxtdm%2Fmet%2Fsirs.html&amp;ei=b5uMU_DkEs3LsQTM2oD4Aw&amp;bvm=bv.67720277,d.b2k&amp;psig=AFQjCNEFhR40Ys7jW1szfxOgFs_1_IjTyA&amp;ust=1401810147372111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//upload.wikimedia.org/wikipedia/commons/8/82/Gyroscope_precession.gi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Barycentric_coordinates_(astronomy)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//upload.wikimedia.org/wikipedia/commons/8/8a/Hubble_sequence_photo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source=images&amp;cd=&amp;cad=rja&amp;uact=8&amp;docid=se2Hrng096-42M&amp;tbnid=CBF7n7kqijBBlM:&amp;ved=0CAgQjRw&amp;url=http%3A%2F%2Fhidayaresearch.com%2Fislam-and-the-earths-rotation%2F&amp;ei=eJqMU4CHO5XJsQSLi4DYDQ&amp;psig=AFQjCNFGZ14zNzpifoqvKN1jrNAelWA9uA&amp;ust=1401809913104744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Goal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97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2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55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16362"/>
          </a:xfrm>
        </p:spPr>
        <p:txBody>
          <a:bodyPr/>
          <a:lstStyle/>
          <a:p>
            <a:r>
              <a:rPr lang="en-US" dirty="0"/>
              <a:t>EEn.1.1.3 Explain how the sun produces energy which is transferred to the Earth by </a:t>
            </a:r>
            <a:r>
              <a:rPr lang="en-US" u="sng" dirty="0"/>
              <a:t>radiation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90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Fusion occurs in the sun:  H + H </a:t>
            </a:r>
            <a:r>
              <a:rPr lang="en-US" dirty="0" smtClean="0">
                <a:sym typeface="Wingdings" panose="05000000000000000000" pitchFamily="2" charset="2"/>
              </a:rPr>
              <a:t> He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2580"/>
            <a:ext cx="5029200" cy="532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807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AutoShape 2" descr="data:image/jpeg;base64,/9j/4AAQSkZJRgABAQAAAQABAAD/2wCEAAkGBxQTEhQUEhQUFhUWGBwXFxgYFhoWGBoWHhcYGBoXFhUcHCggGB0lHRgYITEhJSkrLi4uHR8zODMsNygtLiwBCgoKDg0OGxAQGywkICYsLCw0LywsMC0tNCwtLCwvLywsLCwuLCwsLy0tLCwsLCwsLCwsLCwsLCwsLCwsLCwsLP/AABEIAMYA/gMBEQACEQEDEQH/xAAbAAACAwEBAQAAAAAAAAAAAAAABQMEBgIBB//EAEkQAAIBAgMEBQcICAQGAwEAAAECEQADBBIhBTFBUQYTImGRMkJSU3GBshQVIzRzkqHRF2JygrHB0tMHM+HwFiRDk6Lxg6PCY//EABsBAQACAwEBAAAAAAAAAAAAAAADBAECBQYH/8QAPREAAgECAwQJAwIFAwMFAAAAAAECAxEEITEFEkFREyJhcYGRodHwMrHBFOEVI1Jy8QYzQiRikkOCssLS/9oADAMBAAIRAxEAPwD6rsXZNlsPZZrakm0hJIkklBJJ4mgLJ2Xhpjq7U8tK1343tdG27K17EeKwGGRcxtW+4RvPIVBicVTw9N1JvJfLI2p0pTluoQdUkzkSJnLHZ5RHsrxH8axH6np75f08Lcv35nV/TQ3Ny3zmaCxs7DMobq7YB5geFe5oYiFamqkXkzkzpyjJxZ0uzMKTAS0Ty0nwrdVYN2UlfvMOEkrtEvzLh/VJ4VIah8y4f1SeFAHzLh/VJ4UAfMuH9UnhQB8y4f1SeFAHzLh/VJ4UAfMuH9UnhQB8y4f1SeFAHzLh/VJ4UAfMuH9UnhQB8y4f1SeFAHzLh/VJ4UAfMuH9UnhQB8y4f1SeFAHzLh/VJ4UAfMuH9UnhQB8y4f1SeFAHzLh/VJ4UAfMuH9UnhQB8y4f1SeFAHzLh/VJ4UAfMuH9UnhQB8y4f1SeFAHzLh/VJ4UAfMuH9UnhQFQ4RLWJt9WoSbV2cukw9iJ8T40Bb2D9Vw/2Vv4BQCPG+W8+k38TXz3aatiajlrvP9vQ7VHOEbckLmuyeyB7fyqlToOZcUEl1gyPz/CrH6PIXge272sMADz4VWnScDEoZXQ22SPpUI5n4TXX2HFPFxlHt+xRxOVN3+Zo0te5OQFAFAFAFAFAFAFAFAFAFAFAFAFAFAFAFAFAFAFAFAFAFAFAFALMZ9Zs/ZXvjw9AcbLxQTCYed5tW4HE9har4jEwoR3peXFklOnKbsjGbR6R23uXFY5WzkQFZpAY25WF1l0ZY3kjvFeNxtCtiMQ6tsnbwyvz5WbZ18NOEFuvgT4DbWFlR1mrEKvYcgk7oIWNeB46c6vYbAztmjStio8GMLO3MKwEXNSVAAt3CTnANuITXMrKff3Gui8C7FRYnMV7U2rZS5ctuchSN86gjyhA8mezmmJBBgiK5eIwMmrxVy7RxSTzJejfSJGdAP8wghkyswBAUsM4XKCMwE7tY41XwMauCxDna8fDR8VnfOzsa4hwqrdN3hsSriV944j2ivY0a8K0d6DOVOEoOzJqmNAoAoAoAoAoAoAoAoAoCrtLHLZTMwYyyoqrqWd2CKBwGpGp0AkmgF1vpXhipLXMpDFWUgkgrc6skwD2c0HNugzuoDpulGFiRdUideEDKzkmY3KjMeMCgOrvSSwLd10frOqQOyrvg+SATAltwBNAQt0qsdVnk5soZbXnsSCUVQNJYCRru13UBIOk2HiWuAHkO1p2iGJWQAVUvrELqY1oCTDdIcO5RRcUO5KhJlswC5l0kEjMASDHfQDWgCgCgCgCgCgCgFmM+s2fsr3x4egKOEwZOHw7rJ+htgjj5A1H5f7PJ2hgpVH0kM3y9i1QrJLdkZ3a+GtoCwtKckkKtsTPlQBG/MB74rycnUWKcHJq7Wrt5nVpKO63bgUdk7SdEAuYLrHUEnLayrmVxCjsGZJNwEbgeJmvRUJU73jPLtfzuKFSMrWazLq4lotBsG7XbZWHVWsJmVltzCJqsl37kLDUFgenLER3dUVFTd9CnjNoswk4E9phMoAfpAc2YZNYBVWPGTO41xsU4u9qlv2L9BP8ApG+yMIqkZUUEz5KgEzHIa7h4CuDhXUrYi2b9fmpbr7sdMjVbOwZXtNvIiOQ7+Zr2WAwbopylq+HzicivWU+qtC/XSK4UAUAUAUAUAUAUAUAUBHfsK4yuoYaGCJEgyD7QQDQC+/0fwzBh1NtSRlzLbRXAChBlbLpCgAcgBQHi7KwtpVzJa7IAz3ApYwMoJdtSY099AU8Bs3D2s46orZdkYBwOrU24yEW4i1lhcpI8xdRlWgL1rYWE0K4fD+bBFpPN1WCBwnTlQAOj2E3fJsPER/kpuyskeTuysw9jEcaAnt7KsKQy2bQKsWBCKCGIgsDGhgkTQFygCgCgCgCgCgCgFmM+s2fsr3x4egJNg/VcP9lb+AUAr2vYzO/tj3ZRXkNs4d1a0pw1X2sjq4We5CK+asSqWTvHP8641HE7up0WozJfnCrn6zI0/TkWVnOoMfiao1a7m7RzZveMFkaDYlrK45kH+Rj8K9HsPDuhN72rRysXLej4j2vTnOCgCgObqSCJInSRofceFAI9obTwli4LV3RiqtJUsO0xVQW1JJKnw1oCph+k2z3XMGjQEr1b5gDrLALpoQdd0jmKAv7Kx2FxJYWO1kVWJysoh82XUgSewZHCgGPyG36P4n86APkKcj95vzoA+QpyP3m/OgPfkNv0fxNAHyK36IoA+Q2/QXwoDq1hUXVURT3KB/CgJqArtgrZMm2hPPKJ8YoA+RW/QFAHyK36IoDz5Db9H8T+dAHyFOR+8350AfIU5H7zfnQB8ht+j+J/OgPfkNv0RQB8ht+gvhQHhwKcBlPNSVP4b/YdKAq4z6zZ+yvfHh6Ak2D9Vw/2Vv4BQHt3Z8knNvM7qoVMCpzct7UsRr2SVirjNkjKWkkjfuGnH8/dVDF7Gozg55uRLSxT3rcBf8iHAkzu3a+yuMtkU28m/Qt9OxlhtlLlBDa6yRDCZgj3HT3V3qGxaNKK3fq56lOWLk3pkWMPgCrBi0x+rHCOZq3QwXRTUt70I6lfejZIvVeK4UAUAUAlx2Bu9d1vXqLEqXRkXsqqtJDsDEtl5QCx30Ag2HZfEBvk2NB6o9WxbD5wzZZzrnctBzNuIG8DSK1jNS0Jq2Hq0GlUVrq/h8RoNi7LvWbjtcvi4jAAKLS24IJ1kcMsCN34zsQjmgEGN6RtbuXLfyW+2XRGVZR+yWPa82IjjQEX/Foy5vkuM3wR1UEeVwJ1Ej8dYoBxsvH9cpbq3QBioDjKxiNY4b/woC5QBQBQBQBQBQBQBQBQBQBQBQBQBQCzGfWbP2V748PQEmwfq2H+yt/AKAv0AUAq2kgtK1y3q6jrAg1zKpGcKvMqYHIkczMMcPTjPfSzJHUlJbrIkxa27qMpBsYmMrDct4iVM7stwbt3aHE3Klua7rz7B1WTUKAKAKAKAznS7CZwvbfUwE0yaSxciJJ0A36SI41HVV4lzAy3ayZS6D7KuWXuXDHVXlBEbwyOwEjjmUkyPZ3nSjT3F3ljaeMjiJJWzjdX5rL7O5sKnOWeTQHz7pU1jB2ryNev3S6jLZD+Qc+fMTBVFMIN0wpiZNRVa0aauy/gNnVsZU3YZLi3ovd9g2wOwkxFm1e+UYoF1S4pF2CoOVso00G4HieNSJ3VynUg4TcHqm15DvZGy+oz/S3rmcg/SPmiFC9nkDE1k0GNAFAFAFAFAcu4AkkAd+lAcPikAzF1C6GSwAg7jPfwoDvOJiRO+OMUAK4O4g/6aGgOqAKAKAKAKAWYz6zZ+yvfHh6Ak2D9Ww/2Vv4BQF+gCgFm0r2TEYYnzzcs+82zd1/7Me+sN2NlG6b5e9vyKNkYRWXFbPuTlttNuDB6i527ZQ8CjZlB4ZFrSK1j8sT1W+rVXHXvWvmrN/3DLo5tB3V7V6OvsNkuxpm9C6o4K69ruOYcK2i75PUjqwUWnHR5r28NO3XiOK2IgoCG9i0XymA7t58KApXdsKPJUn8BQC3GYpri3HgDIuRP23IMH/6/GtZK5LSnuNs4t4p1VVViFUBQBpoBArYiOWvMd7MfeaA4NAY3auzRcudVbkBnyAklzp5bmTJIh+Osd9UqtNTqbp6bAYyWFwjqvPkvtpbvNFsHBvZsJauEFklZG4rmOU93ZjSrVOLjFRfA4OLrRrVpVYq28727Xr6jEORuJHvrcrkq4txudvGgJk2pcHEH2gfyoCzb2yfOUe4x+BoC3a2pbO8ke0fzoC2jg6ggju1oCntzDm5h7qhBcJQ5UYwrMNVUmRoSBQGTwGw2SEGAyq7W+sb5VnIClWDCQS2UljGkxFAULOxhcDWlwaFkLByuIhVJVkAZQ5JYoTMkcKGE09BtsLZjLftu2Ba15RLtiesyHJp2fOJJK0Mjja2zbzXGu28U9perAyKmfySzMVUnLLAgeTPZ360Blbe17h8rH3UB1A+T239CIdHYMMw572yneooBjsnF3cUjCzjLnWWzmJeyqAqesthdJEEpmkhiOUmABsMOhCqGbMwABaIkxqYG6TQElALMZ9Zs/ZXvjw9ASbB+rYf7K38AoC/QBQCDpncyWEvD/o37Nw/s9YEb/wAXatJuyuWMLHem4vipedm16pFXpKfk+KwuLHkk/Jr32bmUYngFcb/1qxPqyUvD54kmHXSUp0uNt5d8dfON3/7USdJkOHuW8cg/yx1d9R5+HJmY4tbPaHcWHGsyye98saUOunRfHT+72lo+2zehfubbUgG32gRIbgQdQRzrcrWtqUL+Odt7achoKAr0AUB4mIDWbajzma63eNyT7ip/crCdzecHG1z2smh5QHN9iqkgSRu7ydAPeSBRuxlK7sUtn4E9YSASEXKDEyxgknviPvmoqazci/javVjSWiGfUt6LeBqU55yUI3g+FAc0AUB7QBQHqORqCQe4xQF6xtZx5UMPA+NAKOk20rrwq3AiNPYWQ5UDUu/KSBAjfrNbwtc5m06lSFPqStfks/Ph4K/aH+HKZTiFgjS0wBEaMHggciACKTtwI9kU504SjNZ3v5pG1rQ64v2ptZbO9XJidFIWN3auHsj2TPdREdSooK7TfchHs7bN+9i0QlUtwxKKJmF0zORJgkbstbuNkc/DY6dfEOFrRs326r3H1/bFhGKPdRGWAczBRLCVEnQkgTEzWh1Dw7aw8T19rn5a6AQSSJ7MSJndIoD07Yw8gdda1LKO2urLGZZneMwkb9aAhxTA4iyQZBs3SCOWfD0BLsH6th/srfwCgL9AFAKeluG6zBYlOdp49oUkfiBWlRXi12E+FqdHXhN8JJ+oixGNGN2ctsiTdsrJO4XMoMjnDj8Kx/uQ70SNvB4p2/4SfjZ/lFTYW0mxOHR7klwMlwH0l7LAjhO+O+s05b0bv4zXF0VRrShHTVP/ALXmvRrxOdmIbTGyfJBm2f1TJye6D4Nu0rMcsjWrLpP5nHj38/H7jOtiAAJ3UBHtRGt2Lj+TC6Sdcx7K6e0itZOybJaNPpKkYc2j3o3hA9vrDME5VA9BJHxZ/dFaUfpuWdoNdO4rhkOlwiDzR79alKJKqAbgB7qAp7SfcDuANxuULun3mf3K1loS0fquSbNsZLYB0Y9pv2jqR7vJ9gFZSsjWc9+TkWqyaBQHLKDvANARNhEPmj3aUBC+zhwJH40BXuYFh3+ygKxEb6A8oBZdtdYRP/U/C0P4E5vaC/dW+iOXKH6nEZ/TH56/Yd4TFG20gAyADI1yiSBO+BmaBu1NaHUHmEx6v3Hkf5c6AX7bv5pQTlQgtG9nMFEHM6gxzKd9ZXMq4ltrcjxI9l7Ea3eS6SDNtg4k6OWQqEHLKGBOm4HiaN3FHCQpNSWtrPzTKm29h4i5fZ7YwjIwXS6pJkQpBgajLmIMzMDdWC0JVwZGZbq4JbwdFDJZu5dSi3C1woQCB1ZBXQMFBKzQFu3sDFXEyXLGzshkEKLmoZFVysHcQANY8kcgaA0eI+sWZEHqbunLt4fSgJtg/VsP9lb+AUBfoCtjMatsa6ngOP8ApQCHF4lrmjbuXD/WgM10Jb/lQh32ne2fcxb/APVQ0PotybXqdHaueJ6T+qMZecVf1OcD9Bjr1rzMQOuTl1g0uAd51b3CkerUa55+PEVf5uEhU4we4/7XnF//ACXkPnw5fcCSOW+NCYnjIDDmVWdJqY5xdwGGDCSQeBA3bgZnkQQw7iKAZW7YXcAKAyf+I+OKWLdtdWuXJy8SEEwP3zbqviZdWy4s7GxKSliHUlpCLf4+1/I0uzsL1Vq3b9BQpPMgan3mT76nSsrHJnNzk5vVu/mWQKyanQtnkaAoG3nMem8f/HbOvtBeR7HrBsnZDHqWrJqHUnlQHnUnlQHhQ8jQHNAFAFAcugO8A0Ar2hg1kKDGaSw4ZB5WvfovsJPCsohrz3YZalRbRkuQRn8mfQE5f4lo3jNHCjFCl0cLcTusEx5qSAurMYUd/f3DUnuBoC3hsSi3BMsiSA3FrhnNcPPUkD2sdezWWaRjnvGhtuCAQZBrBuV8fjRaElXaeCKW8TuX2kihhuyuZbE4vrr9tRYsAXXXM5UO5UKe0GgQwWYOscK23crnPWNc60acY5O+b7nwNbhMOttEtpoqKFXjoBA1rU6JSxn1mz9le+PD0BJsH6th/srfwCgOdo7RydldW4ngPzNAJGYkyTJNAc0Ah6OpkxGMtjjd6we15Jj/AMKhp5Sku2/mdLGtzoUKj/pcf/F+zLvSrZrLat4kDt4dw4HEoSA6k8AezPdNZqrJS5fGabPknOVGWk1u+OsX4Oxq8LcVkVk8lgGWOREipSi007Mo3n6m5J8ht/Iayfuklv2Wf0BWLmUrrIbrYPsrJqYPaafKdt2bO9MMgd/2h9JPibQ91VJdeulyV/nod+h/0+yqlTjUkoruWv8A9kfRBbHKrZwDugK+OvZUYjfuX9okKv4kUBDs+0JJHkoBaTjovlH25tD+wKAvUAUAUAUB4RQHBsjlQHDYfkaAie0RvoBVk6w6/wDUhm7rI8lT+0SdD6T8qzoiDd3534IYsJ361gnKWIwE6p4fkaAVWr+rZd57IM+TbmGYR5zkZQeSkg882I4z3pNLgSARoKwSFjCYtrZ03cRw/wBKAu4zGC6sCcmgYcWY7rQHGd54RA3ExlGlS7Vkc4XY7C9buswJAYsJMBiMqhO4BnknUmOEAGyKnhowalxz9R3WCwLMZ9Zs/ZXvjw9AUcLtDLhrCJv6m3J5dgbu+gKdAFAd2bRYwKAp4Wx1W0j/AP0s/jpu91o1FpV70X31sEv+2fo17o0t7Ci4rIwlWBVvYRB/A1LqUU2mmtRP0JJCPh7mr2HK+1STB9mYNHdlqOlkt3kW8baU1VWk1fx4+o+2hghctlNx3qY3MNx7+8cRI41u1cqxluu6FfRvacq9m52XszIJ8wab+OU6Tyynzq1jK+T1Jq9LdtOP0vT2M3/hgOuu43Gt/wBS4VWdIWc5HsgoPdUGG6zlPmzq7afQwo4X+iN3/dLN/O03Xygt5AkekeyvuMSfcI76ubttTzvSOX0K/bovngR9c8kZ7cjeMhMe3t/yrPV5P54GE5t23l5fuKNr7SOdEOWV7eh0LHsIpBGksTz3VpPKyXEs4bNSlK1o/keYVQiKupgamDqeJOm8mT76GhLn7jQB1ncfD8qAOtHf4H8qAOtHMeNAd0AUAUBR2m4ICEwCCznlaXVvHRfYSeFDDOsFYkFnHacyRxUeavdA395bnQJWRI+H5UMiTb+MZAtpP826cqjcQPOaeGh38N/mmspFfEVHFKEPqlkvy+5E+F2aqWwm87ywES0RI5DQADgABRu5JSpqnFRRTxGHKHXdwNYJCjjMSEAEwW0HGObRxiRpxJA41lIiq1VTV+LyS5st4W+ylWAgKIVDrAPlFubsZJPfA4k4JFe2ZpMJiRcWR7xyNDJPQCzGfWbP2V748PQGewX+Va+zT4FoCegJMPYLmBu4nlQDixZAEKP999AKdtWMmJw1zfrB7hnVf4XXrSS6yZaoy/lVI9z8jTAVuVTOY5eoxq3ty3Vyv/4qSeUfRH2Bq0taV+ZYUt6g4v8A45ru4+4769m8hf3m0HuG8/gO+pd1LUpb7l9K8X8v81ML/iRgb1pflNgkuwNu6FXzGUpnyjhBymZ8w+bVfEKSW/BaHa2TUpSmsPiXk2mnwTTz8Gr6/kddFdk3LOBsW8qSQHZWlTmY5yrHWYmN3CpcPGMIJO+hz9q154rE1Kis05ZcMlpz4IfnDMRrcbvgKPDSR4zW+8uRV3JPWT9Pa/qdNg0IAyiBujQj2EaiilK97mXSg1axk9j4dcRi7p8q2h87WYJRAeYJDuPYKjVSUqjlyyLs8NChg40td97zvn3fgebdV7VprmHGVlgkKAQVmDK7tN879Kt4fdnNRqaM4uO36NF1KC6y4W1XHL4xBsrpq2cLfVcpMZlkZe9hOo8Ku1tnLdvTZycHt2bnu10u9ZeZtga5J6c9oAIoDjqhyj2afwoAyHgT79f9aA8LEb4I8PwP50AstfSPr58O06fRgnqk/eMuR+0DvoBvQEeJvqiM7kKqgsxO4ACST7qGG0ldiPo/hGuM+LvAh7oi2p327PmiODN5R5Tw1rL5ENKF5OpLV6di5eOr8FwG9yxyrBOUsdfS3bd7pARRLE8vZz7qGG0ldmbwuz3J+UXlILeQh3201yhv1oPuk+wZb4EFOm3PpZ66Jcl7vj5LLW7WCwTYTEFGke8cxQGks3QwDDcaAX4z6zZ+yvfHh6Az2C/yrf2afAtAWrFosYFAPMNhoEDd/GgLiqBuoBftnD5wo4nMvjbY/wAVFGjaMmtC9Yu5lVuYB8RNDUo7ZtK9uSJVTmblkgq47+wW98UMxdjnB3GVUBYtDdW2bUyAdQe+AdZ8oVvk0yB3g1Z5N8ff3uZTb9rNiXc2sQGBlXt3QoZUstlUSsoM1xhIJ1cyeAQg5OyNa9ZU1dv/AAKiwMB1xjZSCjreIJ7AWRmUFCczA7mEDUBdJf08+RW/iFP+pDToxtdbQuZlvKSEE3X6wsFzRlOUNoDJndPACKkhhJyehBX2nTgr7xZ2l00AtvkVgxEKdPKOgO/gTNbYjC9DSdRvQxszH/rsZTw0E+s/RZt+SZV6LbSSxYn0zMwdw7KgHjoJ95qPC4N9Gm9Xn5lvbO1oyxU1H6YvdXLq5P1uPLO2mfyEdu8KSPGIqaWHhH6mkc2GMq1Poi34P7iDbezcViboIw+WNMxIBI5uZ4d2utW6FajRj9dylisJi8TUT6O3b7m+wlorbRSZKqATzIETXGm7ybR6qnFxgovgkTVqbhQBQBQCvbmKCqEPnSW4nqx5QjjmkLHeeVZRDWqbqstXkWsDZIXt+UxzPx10Ed4AAX3VglSsiS5CiQY7t/uA/KizDkkriTaROIuCywAtIQ90auXcQyWiBwGjt3ZBqGNbJL5kRSk7Z5er8kXn2nl3kNzABDD3Tqe7SpI0nLgQzxcabzd/v87Mi+l4Hcfdx8KiaaLSmnoL8Ts83roNwRbtEFF9O5wuOOIXzQeMtvCkYMtJk123wP8A7oZFGLw2Q6bju/KgK9AXtlYvI0HyW/A86AuYz6zZ+yvfHh6Az+AE27QHq0+AUBpcBgso19/++VAXqAKAqbRaFB4hkPuDjMfuzQHOzk7EHcpZAO5WKieegFAXCKAU4JQGNtgCD2DOoLKAVnmWtFT+4aynbNGGk1Zlv5stzqpPcWYjwJit+lna1yD9LSbu1fvbf3IMbsHD3BDWlHIqMp8Rv99b08TVhpJkVbZ+Gqq0oLwyfoKG6Ep5t1wP2VnxEVbW0p8Yr1OW/wDT1JvKb9DM9IdhWxisNhLTOz3DmckjsoZEgAadlbp9wrn43FzxG7Sdkr3y7D0uwdlUdnwq42N3JLdV+cuXdx7GfTLFhUUIqhVUQFAgADcAKw227shjFRVksjuKwbHtAFAFAFAFAeE0BlsC7Ym+90aopEewf5YAOkiTcg7iy+yt8lkznwcq1R1Fosl+WO7qqUZvKIB8sSQQJ8kjT3CsptO2ncWHGMoN6vtDqrURJ5+Uf4THurPXZHeila/qe2ns2wcuVQSSeGpJJk+01jo5s26ejDkj04y3oZB5H8jWeinoavFUr3FPSO3bvoPpRbKEkNv0jUHUQNx91WcNv0pPq3uUNodFiYLr7rWdyr0F2k9zrbTsXFsjK8k6EkRJ1I0kTW+0KUY7s4q1+BrsXEVJqVOb3t3RmsZZ31zjulPEWNIOoNAI8RaKmD7jzFAR0Bdw2Jz3rIO9bV0e7Ph4NAd9GsH9FadvVplH7g1oB7QBQHDPwG/8B/vlQEOLsTbdRvZSJ7yCKAg2TezZ+8q49jIv8wawmbzVmMKyaCraylWDqJJ3ftpLKO7MvWKT7KwzaKvkMrVwMAymQQCD3HUVk1O6AKAwXQlvleOxmN3oG6m1yiBqP3Qh/fNVqPXnKfgvA7O0F+nwtHDcWt+Xe9PJZG9qycYKAKAKAKApXtq2Vuiy1xRcK5wpPm5lQEncJZgADqdYmDQGY2/ins4pjaxOV2thyt/6uPLVFzgjIPKMAEmJJ0oCTaXSEm01u+jWS4ILpF5MuaDJUyAfJnnO4isojqxlKDjF2b4j3o9btrYUW3V+LMpBlz5R36ayI4ARwo3cUaSpQUFwLN7B5phmWd4EH+IraMrcDWpScr2k1cXYro6rLCXbiHnMj3qf5RViGLkn1kmijV2VCUbQnJPne/p/gU3Oh9xvKvj25CT4ZtKsraEY6Q9Tmy2BVm+vV9P3Gmzuitm2pDZnJ3kkr4BSIqtVxtSbusjo4bY+HpQ3XeXf+LF63sawBHVIfaMx8Wk1C69R6yZbhgsPDSC8r/cnsWltiFVVH6oCj3gVG5OWbZYjCMFaKt3FisGx4RQC7aOEkae78qASUB1s761b+xu/Hh6AebB+rWPsrfwCgL9ARs2sD3nl/rQHSrFAdUBn9g3Iusn6pX/tXCv4560jq0WKsepGRoK3K5W2jZL22C+VvX9oGRPdIg900Mp2dynsDEhlKjzTK88jdoacIOZY/VFYi7m9WO7Ia1kjM70/2t8mwN5wYZh1aawczaSO8Lmb3VFWnuQbL2zcN+pxUKb0vd9yzft4k/QzZXybB2bRENlzP+23aYe6Y91ZpQ3IKJpj8S8TiJ1eby7tF6DupCoFAFAFAFAYva+wsSGd4TF2yzvkfs3EBZW6u244GCNSRovZO6gF992t9XbDBA6z8nxgUooJZVi4D2PIaAMu9dNGoDlc1kn6xhWkaT1uFuElIKHUkwq8CfKEHWgLF4LbItgC3cZk6x8F5rZl6lGtakK29vJJAB3Z8oGs2RYxClxfuJcXQWyFho1kvwnUCB6M8YADKgCgCgCgPCKA4nL7P4f6UBJQHjLNAZ/amGytPA/xoCts360n2N347FAOdj3QuEssxAVbKEk7gBbBJNAVl6UYVgMt9BmAIzdkwQCDlMHcfHTeDQHo6S4QadfbnlOraZpUefMjUTyoCf5+w8sOtXMoLFdc0Bc5IWJIid3I0BWt9LcGQCMRbg8zHMcd2oI9oIoBbhcWvy0ZSClxpUjcVe1nBHtYVFe07F9x3sJvcn8+5ralKAUBmRc6jGR5rmP3bhke8XAR3BqjvaXeW93foX4x+xpqkKhgulB+V7UwuEGqWfp7w4cwCPZlH/yVWqderGHLN/g7OD/6fA1cRxl/Lj45y9PU3tWTjBQBQHLOAQCRJ3d/HTnQHVAFAFAZzpnfXLas9Ul25duAIrSIjUtI1WJAkbpJ1AIrKRXxFZw3Yw+puy/L8F+D290aKW2XCXMmYiUuDrbWUGWQWzoMwCqW1IA0gmawWBDtPDXbZN64t2w+bW5Yd3Qr2i91rWoA7c5ezqXOuUEgaHovtG5czrcvWL2UAq9owTp2s6T2dSIgRFAP6AKAKAKAKAKAjXTThw/KgJKArY/DZ0I47x7aAz2zh/zSfY3fjsUA42OAcJZDAEGygIIkGUAiOM0Ap2xsC6WL4YYYSuqPZUgv2pObLOohfE0B5a2DfObrBhDmRlkWVkNkhWJKdoDyY0mSdBCADm3sTFhgwfDzJk9WM5UgyhbJDGAiZyJgEwJigLdjZRF9s9my9p9RCJ9EVAMeSC2ZmY8dxOkwAM70ox9u3i7FxGTIMgOUiB1V2HUx5JAIEcKrVZWqRfz5mdrZ9PpcLWhyV/R+xt9m7QS+me2SUzFQ0QGynKSvMSCJ4xppBqwnfQ484Sg92Ssy3WTUzfTbDTaW6N6HKxG/I0CR3hshnhrUVVdW64F7ASXS7ktJZDLZm1FuYZb7EABSXPAFZD+4EGt4yTVyrVpSp1HB6p2MH0O2kym/j3s3rjYq44XIubJbtidW3CWK2xPFeQNQYfrXqc36I6u17Uujwi/9OOf90s3+DVt0sEErhcWSATBtZZgA7y3I/wAt5ANk4xY2b0jF64EFjEpMy1y3kUQobnrvj/2JAW/4g490S1btuyF2LFlYq0JGgI3dplPujjVHaFeVGmnDVtL8/g6Wy8NCvWanok/b8mE2xttmui5iLhkAZHHZ6sjWEy+TJgzvJ3nyQOVLFVq0lJZNaW+fEdungaFCLg1dPVv55dp43SDE4jJcu3CrpqgQwEIiGjixgEzO8jdpTFbQqur1HZL5nzMYbZdGFJqau3x9uR9Z2Bjzfw9q6QAzL2gN2YSGjukGvQU578FLmkzy9Wn0dSUOTa8hhW5GZrYi/KcVdxZ1RJs2OUKYe4Pa0gHlIoVqa36jqPhkvy/F5eHaaWhZAigK2GwFu2zMiKrPGYqImCSCY4yx1oCzQBQBQBQBQBQHjCaA5Q8DvH499Ad0AmxFgDGW2HnWbs+3Ph6An2CJw+H5C1bj25Br/vvoBlQBQBQBQGA6f9DXvXFv4UAXHZUujmCQoufuzr3a8NauIw++046nd2RtdYRSp1VeNm12Pl3P0efM2+z8Gtm0lpBCooUewCNe+rKVlZHEnNzk5S1buWKyakGNw63Lbo/kspU+wiDrwozKbi7rVHxvE7duWcPicAZN25cCCPbluRwAbKgH7ZNc5zcYSpcb28z18cJCrXpY7/huucu+P75eDN1hdl2USwLOIuzaS3bYWMzo2V875ggMFpdZJ0DcxV+MVGKijylatKtUlUlq235nbbCLG4F+W5LhdmXrbdtJeZ3Nn48vwEVsRHlrZF6wRde8+S2WuHrMY2WIaQ4FiMozTE6RQGN2/t27i7nWrbQKoy2lLsCVzSXJKdktpoRuVZgzHFxkoV5pb2S7L/kmwO2YYVy6l78b208BJjsK9+3mCLpPZLkNmU6rGSMwIjfE8arww+5PKXodCX+o6Usp034NfsVcFhb6gwueDrBAYaAwytlIOvLlWK+HXd84HRwu2KVXLP0/DPo3+H3SREttYxJ6koZRrnYVlYklQ57JIaeO5hyrqYGqujUJNXWWq04HK2jSXSupTu089Hk+PuajpDimNoW7B+kvnq7bDUKCCXuSOCoGb2wOIq+cqd7Wjr8zGOBwi2raW0EKihQO4c++htGKikkT0MhQBQBQBQBQBQBQBQBQHFwcRvH+4oDpTNALcZ9Zs/ZXvjw9ASbB+rYf7K38AoC/QBQBQBQBQBQHyrpn0gxFrHLbY3ntZuzatkYeZIiXDdYw79FmeAMVas5Rl2eXvf7FapKSbbfctO/nf0XeKumm3MRiSrBfowFzWhd622HEzmCqAQDPlSDpryiq1bu/308v38DVy6SVs+611fuy+cCSx0dJxCXrjKQFGZQsDMoyqAskAABBAgdndrUUm3Leep0IbYqLASwltXryje7XizYdHsWbWIVM30d+QLZPk3FVmLWhyIHaXQSM28mbVCbvZnPo1M7M2s1aLVyhtvZyYi01q55Jg8DqCGBIOh1A0NYlDeVmaTatY+bY/ohibbHJDW+GRiD7STDJ+yA37W4DnvAyj9KT+ctPmhUdOlrexBbwd20oBsXABpopI8THjUUsNW1cX87jTo039cfO33K2FvJmuuTB7IksAMoBgDWIBLaidZ10IGKsd6EYrt8/8W8ibDuVCpZlprg9IeIrmyg+R67C11bUq4e6tu4blq4EYDejZYB1YtB1mFmdOyOVSQrV6SShdFt0cNWbc0n6eo/2d07vIQLht315yEuRzkdlu4ZR7auUtpzWVWPivZ+5RrbHpv8A2Z+D917Gx2L0nw+JIVHyuRPVv2X741h45qSK6dKvTqrqO/38jj18NVovrq328xzUxAFAFAFAFAFAFAFAFAFAcLoY56j+dAL8Z9Zs/ZXvjw9ASbB+rYf7K38AoC/QBQBQBQFbH463ZTPcYKu7mSeSqNWPcNaw2krsw2krs+W9KOkOKbEF7L3LVpoRO2IXQ5sygxJgneeGoO7n1K83UTg8ilKdadT+Vold+9jNbNS7dxDqcwZWzFydR5pgAsM/HtzJnkahld6v59vI2pVXS6zW9dNO97Z88lplo+V2NdnbIyXHQ9Y1soFVuyABIJU+kTC6gcDurRQjn2kdBKharCXWvo87W0eltb6s0FhQoCiYAgSSx95Jk++pDSTu7/t6It4S8UcXFjMAVkieyYJU8YMA6EbhU1Ko4O6MxdjUbK2st5WIjMjZHAMw0Bon2MD766VNqauiTpLFp71SqJpKoVL12pYxK05iDpHcPUPBI3TG/LIzfhPumtMYprDydPW3+fQkwDpPF01V+lv/AB62MZbwVq4BnQEqoQjXQDhAO7l3V5uNV2vF5PMnr0qmGqypyyafx+IpxOzgrsDZshmd2QlypImFYdvTTLy13VI5O102dHB1lJW1IUsq7DrLeGkMAzLdiNfRz7wpXWTqQI5Qybj9Lfl+x3qVp23kvP8Acl2dshGWbllBIUyrMQxgzHaIiOROhjnVfEVpR+iT8V+xfw2HjNdeK4aMuvhFC5QBA1A5GZke/WqPSz39++fMvdFDd3LZch1sLpzfw5C3pv2hzP0qj9Vz5fsfX9YV2cNtJ6VM+042K2NGXWo5Pk9P2+aH0vY22bOKTPYcMNxG5lPJ1OqmuxCcZq8XdHnqlKdOW7NWYwrY0CgCgCgCgCgCgCgOLg8RrQC/FH/mbP2V348PQEmwfq2H+yt/AKAv0AUAUBnOl/TCzgVAcg3X8hJj95281fxPDjGlSThHeSb7iOpVjBZ68jA4bboxbs7XUuXB6JEKp81VBOUae0xqSda5c6lSbvNNcjnzqSn9Raa2pjMAYMiRMHdI5GtDCk1ozw2PpA+Y6DLAiCNd+knfTjcl6Z9F0Vlre/Hllnl5FkVlER2prYEimtkzJY2djlwlgKLZyINSkFjuBdlMSY1MHhoNwro0MTThFRtbu+XNXFvQd2scrqHRgysJBHEV04WklJaFaUyK7fqVRIJVClevVLGJXnMz+L2XaJlcyH9Ux4SDA7hAqnPZGGqS3rNPsdvTQux29i4wUJ7s0tN+KlbxyfqKsdslWjM7NG7MSY8CNe+sLYdK2U5r/wAf/wAka/1HUg/9mn4Ka+0ylbs2lY9agJGgJXgOzHOCoXnuIrzmMwuJoVJQtJq+Ttk1zusrnudm4zC4ujCrBxu1nHezT4qzd7fcuW8bZVQqsAAIAytoPCuZKnUbu0ehpTjGNloRHFoTo34EDxI0qCdGcdUTxrQloyvi7VaQkSFXB425YuC7Zco44jiPRYbmXuP8YNXqFedN3iytiMNTrx3Zr3XcfWeh3TS3jIt3It4gDVfNeN7Wid/ep1HeNa71DERqrLXkeVxmBqYZ55x4P35M1dWCkFAFAFAFAFAFAFAKcRpibQ5Wr3hnw5/0oDMbL/xDw1uzaQpflbaKYVIkKBp26As/pKwvq8R91P7lAH6SsL6vEfdT+5QFPav+JtoWz1Nu71h0BdVyj9aA+scq2gk5WehHVclBuCTfbp4mWsdJLOpcXXLGWLBWLHiTLa/lA3V0/wBTRjHdinY8zLZuLqTdSpJNvtftoKcTtm2b5uLbyhRkQKiqcuhYtG8kjwA754W0OkrzW5ZRX3OnQwdWELN38WMF6SWo8m54L/VVVYWfZ88Cx+nl2HY6S2vRueC/1Vn9LPsH6eXYe/8AE1r0bngv9VP00+wfp5dh0Ok9n0bngv8AVWf08+wz0Euw7HSmz6NzwX+qs/p59g6CR3/xVYiCtyNx7K7vvVlUJdhnoJEWxOk9qyr24ulA029FkKRJDdr0p17/AHV0sDLoae5LRPL53lSvgpuXVa+eBefplZ9G791f66vfqYdpWez63Neb9ivc6W2j5tzwX+qt1iqfJ/PEjezK74x837Fa70mtnzbngP6q3WMp8n88SGWyMQ+MfN+xUubetng/gP6qkWOpcn6e5A9iYl8Y+b9iBtspyfwH51t/EKXJ+nuY/geI5x837HB2snJ/AfnWf4hT5P54m/8ABK/OPm/Yr3doK7iQ2RdToMxPLfoNf98OHtmtLFQVOmlZZ3et/X56+p/03goYCcq1ZtyataOlsr3va7duWS7XlZubVtng/gPzry/8Lrc15v2PZ/xehyl5L3KF3FKeB8B+dTR2dV5r19jD2vQ5S8l7lc3oIILAgyCDBBGoIIMgjmKmhgq0XdNevsRz2phpxcZRbT7F7n0vox/iWOqyYtbj3EgZ0C9teBYFhDaaxod+kwOtBy3etr2Hna6pqb6O9u3X8jf9JWF9XiPup/crciD9JWF9XiPup/coA/SVhfV4j7qf3KAP0lYX1eI+6n9ygD9JWF9XiPup/coA/SVhfV4j7qf3KAP0lYX1eI+6n9ygJtkdJbWMxS9Utxclm5OcKJl7ERDHkaA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34938" y="-1760538"/>
            <a:ext cx="471487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TEhQUEhQUFhUWGBwXFxgYFhoWGBoWHhcYGBoXFhUcHCggGB0lHRgYITEhJSkrLi4uHR8zODMsNygtLiwBCgoKDg0OGxAQGywkICYsLCw0LywsMC0tNCwtLCwvLywsLCwuLCwsLy0tLCwsLCwsLCwsLCwsLCwsLCwsLCwsLP/AABEIAMYA/gMBEQACEQEDEQH/xAAbAAACAwEBAQAAAAAAAAAAAAAABQMEBgIBB//EAEkQAAIBAgMEBQcICAQGAwEAAAECEQADBBIhBTFBUQYTImGRMkJSU3GBshQVIzRzkqHRF2JygrHB0tMHM+HwFiRDk6Lxg6PCY//EABsBAQACAwEBAAAAAAAAAAAAAAADBAECBQYH/8QAPREAAgECAwQJAwIFAwMFAAAAAAECAxEEITEFEkFREyJhcYGRodHwMrHBFOEVI1Jy8QYzQiRikkOCssLS/9oADAMBAAIRAxEAPwD6rsXZNlsPZZrakm0hJIkklBJJ4mgLJ2Xhpjq7U8tK1343tdG27K17EeKwGGRcxtW+4RvPIVBicVTw9N1JvJfLI2p0pTluoQdUkzkSJnLHZ5RHsrxH8axH6np75f08Lcv35nV/TQ3Ny3zmaCxs7DMobq7YB5geFe5oYiFamqkXkzkzpyjJxZ0uzMKTAS0Ty0nwrdVYN2UlfvMOEkrtEvzLh/VJ4VIah8y4f1SeFAHzLh/VJ4UAfMuH9UnhQB8y4f1SeFAHzLh/VJ4UAfMuH9UnhQB8y4f1SeFAHzLh/VJ4UAfMuH9UnhQB8y4f1SeFAHzLh/VJ4UAfMuH9UnhQB8y4f1SeFAHzLh/VJ4UAfMuH9UnhQB8y4f1SeFAHzLh/VJ4UAfMuH9UnhQB8y4f1SeFAHzLh/VJ4UAfMuH9UnhQB8y4f1SeFAHzLh/VJ4UAfMuH9UnhQFQ4RLWJt9WoSbV2cukw9iJ8T40Bb2D9Vw/2Vv4BQCPG+W8+k38TXz3aatiajlrvP9vQ7VHOEbckLmuyeyB7fyqlToOZcUEl1gyPz/CrH6PIXge272sMADz4VWnScDEoZXQ22SPpUI5n4TXX2HFPFxlHt+xRxOVN3+Zo0te5OQFAFAFAFAFAFAFAFAFAFAFAFAFAFAFAFAFAFAFAFAFAFAFAFALMZ9Zs/ZXvjw9AcbLxQTCYed5tW4HE9har4jEwoR3peXFklOnKbsjGbR6R23uXFY5WzkQFZpAY25WF1l0ZY3kjvFeNxtCtiMQ6tsnbwyvz5WbZ18NOEFuvgT4DbWFlR1mrEKvYcgk7oIWNeB46c6vYbAztmjStio8GMLO3MKwEXNSVAAt3CTnANuITXMrKff3Gui8C7FRYnMV7U2rZS5ctuchSN86gjyhA8mezmmJBBgiK5eIwMmrxVy7RxSTzJejfSJGdAP8wghkyswBAUsM4XKCMwE7tY41XwMauCxDna8fDR8VnfOzsa4hwqrdN3hsSriV944j2ivY0a8K0d6DOVOEoOzJqmNAoAoAoAoAoAoAoAoAoCrtLHLZTMwYyyoqrqWd2CKBwGpGp0AkmgF1vpXhipLXMpDFWUgkgrc6skwD2c0HNugzuoDpulGFiRdUideEDKzkmY3KjMeMCgOrvSSwLd10frOqQOyrvg+SATAltwBNAQt0qsdVnk5soZbXnsSCUVQNJYCRru13UBIOk2HiWuAHkO1p2iGJWQAVUvrELqY1oCTDdIcO5RRcUO5KhJlswC5l0kEjMASDHfQDWgCgCgCgCgCgCgFmM+s2fsr3x4egKOEwZOHw7rJ+htgjj5A1H5f7PJ2hgpVH0kM3y9i1QrJLdkZ3a+GtoCwtKckkKtsTPlQBG/MB74rycnUWKcHJq7Wrt5nVpKO63bgUdk7SdEAuYLrHUEnLayrmVxCjsGZJNwEbgeJmvRUJU73jPLtfzuKFSMrWazLq4lotBsG7XbZWHVWsJmVltzCJqsl37kLDUFgenLER3dUVFTd9CnjNoswk4E9phMoAfpAc2YZNYBVWPGTO41xsU4u9qlv2L9BP8ApG+yMIqkZUUEz5KgEzHIa7h4CuDhXUrYi2b9fmpbr7sdMjVbOwZXtNvIiOQ7+Zr2WAwbopylq+HzicivWU+qtC/XSK4UAUAUAUAUAUAUAUAUBHfsK4yuoYaGCJEgyD7QQDQC+/0fwzBh1NtSRlzLbRXAChBlbLpCgAcgBQHi7KwtpVzJa7IAz3ApYwMoJdtSY099AU8Bs3D2s46orZdkYBwOrU24yEW4i1lhcpI8xdRlWgL1rYWE0K4fD+bBFpPN1WCBwnTlQAOj2E3fJsPER/kpuyskeTuysw9jEcaAnt7KsKQy2bQKsWBCKCGIgsDGhgkTQFygCgCgCgCgCgCgFmM+s2fsr3x4egJNg/VcP9lb+AUAr2vYzO/tj3ZRXkNs4d1a0pw1X2sjq4We5CK+asSqWTvHP8641HE7up0WozJfnCrn6zI0/TkWVnOoMfiao1a7m7RzZveMFkaDYlrK45kH+Rj8K9HsPDuhN72rRysXLej4j2vTnOCgCgObqSCJInSRofceFAI9obTwli4LV3RiqtJUsO0xVQW1JJKnw1oCph+k2z3XMGjQEr1b5gDrLALpoQdd0jmKAv7Kx2FxJYWO1kVWJysoh82XUgSewZHCgGPyG36P4n86APkKcj95vzoA+QpyP3m/OgPfkNv0fxNAHyK36IoA+Q2/QXwoDq1hUXVURT3KB/CgJqArtgrZMm2hPPKJ8YoA+RW/QFAHyK36IoDz5Db9H8T+dAHyFOR+8350AfIU5H7zfnQB8ht+j+J/OgPfkNv0RQB8ht+gvhQHhwKcBlPNSVP4b/YdKAq4z6zZ+yvfHh6Ak2D9Vw/2Vv4BQHt3Z8knNvM7qoVMCpzct7UsRr2SVirjNkjKWkkjfuGnH8/dVDF7Gozg55uRLSxT3rcBf8iHAkzu3a+yuMtkU28m/Qt9OxlhtlLlBDa6yRDCZgj3HT3V3qGxaNKK3fq56lOWLk3pkWMPgCrBi0x+rHCOZq3QwXRTUt70I6lfejZIvVeK4UAUAUAlx2Bu9d1vXqLEqXRkXsqqtJDsDEtl5QCx30Ag2HZfEBvk2NB6o9WxbD5wzZZzrnctBzNuIG8DSK1jNS0Jq2Hq0GlUVrq/h8RoNi7LvWbjtcvi4jAAKLS24IJ1kcMsCN34zsQjmgEGN6RtbuXLfyW+2XRGVZR+yWPa82IjjQEX/Foy5vkuM3wR1UEeVwJ1Ej8dYoBxsvH9cpbq3QBioDjKxiNY4b/woC5QBQBQBQBQBQBQBQBQBQBQBQBQBQCzGfWbP2V748PQEmwfq2H+yt/AKAv0AUAq2kgtK1y3q6jrAg1zKpGcKvMqYHIkczMMcPTjPfSzJHUlJbrIkxa27qMpBsYmMrDct4iVM7stwbt3aHE3Klua7rz7B1WTUKAKAKAKAznS7CZwvbfUwE0yaSxciJJ0A36SI41HVV4lzAy3ayZS6D7KuWXuXDHVXlBEbwyOwEjjmUkyPZ3nSjT3F3ljaeMjiJJWzjdX5rL7O5sKnOWeTQHz7pU1jB2ryNev3S6jLZD+Qc+fMTBVFMIN0wpiZNRVa0aauy/gNnVsZU3YZLi3ovd9g2wOwkxFm1e+UYoF1S4pF2CoOVso00G4HieNSJ3VynUg4TcHqm15DvZGy+oz/S3rmcg/SPmiFC9nkDE1k0GNAFAFAFAFAcu4AkkAd+lAcPikAzF1C6GSwAg7jPfwoDvOJiRO+OMUAK4O4g/6aGgOqAKAKAKAKAWYz6zZ+yvfHh6Ak2D9Ww/2Vv4BQF+gCgFm0r2TEYYnzzcs+82zd1/7Me+sN2NlG6b5e9vyKNkYRWXFbPuTlttNuDB6i527ZQ8CjZlB4ZFrSK1j8sT1W+rVXHXvWvmrN/3DLo5tB3V7V6OvsNkuxpm9C6o4K69ruOYcK2i75PUjqwUWnHR5r28NO3XiOK2IgoCG9i0XymA7t58KApXdsKPJUn8BQC3GYpri3HgDIuRP23IMH/6/GtZK5LSnuNs4t4p1VVViFUBQBpoBArYiOWvMd7MfeaA4NAY3auzRcudVbkBnyAklzp5bmTJIh+Osd9UqtNTqbp6bAYyWFwjqvPkvtpbvNFsHBvZsJauEFklZG4rmOU93ZjSrVOLjFRfA4OLrRrVpVYq28727Xr6jEORuJHvrcrkq4txudvGgJk2pcHEH2gfyoCzb2yfOUe4x+BoC3a2pbO8ke0fzoC2jg6ggju1oCntzDm5h7qhBcJQ5UYwrMNVUmRoSBQGTwGw2SEGAyq7W+sb5VnIClWDCQS2UljGkxFAULOxhcDWlwaFkLByuIhVJVkAZQ5JYoTMkcKGE09BtsLZjLftu2Ba15RLtiesyHJp2fOJJK0Mjja2zbzXGu28U9perAyKmfySzMVUnLLAgeTPZ360Blbe17h8rH3UB1A+T239CIdHYMMw572yneooBjsnF3cUjCzjLnWWzmJeyqAqesthdJEEpmkhiOUmABsMOhCqGbMwABaIkxqYG6TQElALMZ9Zs/ZXvjw9ASbB+rYf7K38AoC/QBQCDpncyWEvD/o37Nw/s9YEb/wAXatJuyuWMLHem4vipedm16pFXpKfk+KwuLHkk/Jr32bmUYngFcb/1qxPqyUvD54kmHXSUp0uNt5d8dfON3/7USdJkOHuW8cg/yx1d9R5+HJmY4tbPaHcWHGsyye98saUOunRfHT+72lo+2zehfubbUgG32gRIbgQdQRzrcrWtqUL+Odt7achoKAr0AUB4mIDWbajzma63eNyT7ip/crCdzecHG1z2smh5QHN9iqkgSRu7ydAPeSBRuxlK7sUtn4E9YSASEXKDEyxgknviPvmoqazci/javVjSWiGfUt6LeBqU55yUI3g+FAc0AUB7QBQHqORqCQe4xQF6xtZx5UMPA+NAKOk20rrwq3AiNPYWQ5UDUu/KSBAjfrNbwtc5m06lSFPqStfks/Ph4K/aH+HKZTiFgjS0wBEaMHggciACKTtwI9kU504SjNZ3v5pG1rQ64v2ptZbO9XJidFIWN3auHsj2TPdREdSooK7TfchHs7bN+9i0QlUtwxKKJmF0zORJgkbstbuNkc/DY6dfEOFrRs326r3H1/bFhGKPdRGWAczBRLCVEnQkgTEzWh1Dw7aw8T19rn5a6AQSSJ7MSJndIoD07Yw8gdda1LKO2urLGZZneMwkb9aAhxTA4iyQZBs3SCOWfD0BLsH6th/srfwCgL9AFAKeluG6zBYlOdp49oUkfiBWlRXi12E+FqdHXhN8JJ+oixGNGN2ctsiTdsrJO4XMoMjnDj8Kx/uQ70SNvB4p2/4SfjZ/lFTYW0mxOHR7klwMlwH0l7LAjhO+O+s05b0bv4zXF0VRrShHTVP/ALXmvRrxOdmIbTGyfJBm2f1TJye6D4Nu0rMcsjWrLpP5nHj38/H7jOtiAAJ3UBHtRGt2Lj+TC6Sdcx7K6e0itZOybJaNPpKkYc2j3o3hA9vrDME5VA9BJHxZ/dFaUfpuWdoNdO4rhkOlwiDzR79alKJKqAbgB7qAp7SfcDuANxuULun3mf3K1loS0fquSbNsZLYB0Y9pv2jqR7vJ9gFZSsjWc9+TkWqyaBQHLKDvANARNhEPmj3aUBC+zhwJH40BXuYFh3+ygKxEb6A8oBZdtdYRP/U/C0P4E5vaC/dW+iOXKH6nEZ/TH56/Yd4TFG20gAyADI1yiSBO+BmaBu1NaHUHmEx6v3Hkf5c6AX7bv5pQTlQgtG9nMFEHM6gxzKd9ZXMq4ltrcjxI9l7Ea3eS6SDNtg4k6OWQqEHLKGBOm4HiaN3FHCQpNSWtrPzTKm29h4i5fZ7YwjIwXS6pJkQpBgajLmIMzMDdWC0JVwZGZbq4JbwdFDJZu5dSi3C1woQCB1ZBXQMFBKzQFu3sDFXEyXLGzshkEKLmoZFVysHcQANY8kcgaA0eI+sWZEHqbunLt4fSgJtg/VsP9lb+AUBfoCtjMatsa6ngOP8ApQCHF4lrmjbuXD/WgM10Jb/lQh32ne2fcxb/APVQ0PotybXqdHaueJ6T+qMZecVf1OcD9Bjr1rzMQOuTl1g0uAd51b3CkerUa55+PEVf5uEhU4we4/7XnF//ACXkPnw5fcCSOW+NCYnjIDDmVWdJqY5xdwGGDCSQeBA3bgZnkQQw7iKAZW7YXcAKAyf+I+OKWLdtdWuXJy8SEEwP3zbqviZdWy4s7GxKSliHUlpCLf4+1/I0uzsL1Vq3b9BQpPMgan3mT76nSsrHJnNzk5vVu/mWQKyanQtnkaAoG3nMem8f/HbOvtBeR7HrBsnZDHqWrJqHUnlQHnUnlQHhQ8jQHNAFAFAcugO8A0Ar2hg1kKDGaSw4ZB5WvfovsJPCsohrz3YZalRbRkuQRn8mfQE5f4lo3jNHCjFCl0cLcTusEx5qSAurMYUd/f3DUnuBoC3hsSi3BMsiSA3FrhnNcPPUkD2sdezWWaRjnvGhtuCAQZBrBuV8fjRaElXaeCKW8TuX2kihhuyuZbE4vrr9tRYsAXXXM5UO5UKe0GgQwWYOscK23crnPWNc60acY5O+b7nwNbhMOttEtpoqKFXjoBA1rU6JSxn1mz9le+PD0BJsH6th/srfwCgOdo7RydldW4ngPzNAJGYkyTJNAc0Ah6OpkxGMtjjd6we15Jj/AMKhp5Sku2/mdLGtzoUKj/pcf/F+zLvSrZrLat4kDt4dw4HEoSA6k8AezPdNZqrJS5fGabPknOVGWk1u+OsX4Oxq8LcVkVk8lgGWOREipSi007Mo3n6m5J8ht/Iayfuklv2Wf0BWLmUrrIbrYPsrJqYPaafKdt2bO9MMgd/2h9JPibQ91VJdeulyV/nod+h/0+yqlTjUkoruWv8A9kfRBbHKrZwDugK+OvZUYjfuX9okKv4kUBDs+0JJHkoBaTjovlH25tD+wKAvUAUAUAUB4RQHBsjlQHDYfkaAie0RvoBVk6w6/wDUhm7rI8lT+0SdD6T8qzoiDd3534IYsJ361gnKWIwE6p4fkaAVWr+rZd57IM+TbmGYR5zkZQeSkg882I4z3pNLgSARoKwSFjCYtrZ03cRw/wBKAu4zGC6sCcmgYcWY7rQHGd54RA3ExlGlS7Vkc4XY7C9buswJAYsJMBiMqhO4BnknUmOEAGyKnhowalxz9R3WCwLMZ9Zs/ZXvjw9AUcLtDLhrCJv6m3J5dgbu+gKdAFAd2bRYwKAp4Wx1W0j/AP0s/jpu91o1FpV70X31sEv+2fo17o0t7Ci4rIwlWBVvYRB/A1LqUU2mmtRP0JJCPh7mr2HK+1STB9mYNHdlqOlkt3kW8baU1VWk1fx4+o+2hghctlNx3qY3MNx7+8cRI41u1cqxluu6FfRvacq9m52XszIJ8wab+OU6Tyynzq1jK+T1Jq9LdtOP0vT2M3/hgOuu43Gt/wBS4VWdIWc5HsgoPdUGG6zlPmzq7afQwo4X+iN3/dLN/O03Xygt5AkekeyvuMSfcI76ubttTzvSOX0K/bovngR9c8kZ7cjeMhMe3t/yrPV5P54GE5t23l5fuKNr7SOdEOWV7eh0LHsIpBGksTz3VpPKyXEs4bNSlK1o/keYVQiKupgamDqeJOm8mT76GhLn7jQB1ncfD8qAOtHf4H8qAOtHMeNAd0AUAUBR2m4ICEwCCznlaXVvHRfYSeFDDOsFYkFnHacyRxUeavdA395bnQJWRI+H5UMiTb+MZAtpP826cqjcQPOaeGh38N/mmspFfEVHFKEPqlkvy+5E+F2aqWwm87ywES0RI5DQADgABRu5JSpqnFRRTxGHKHXdwNYJCjjMSEAEwW0HGObRxiRpxJA41lIiq1VTV+LyS5st4W+ylWAgKIVDrAPlFubsZJPfA4k4JFe2ZpMJiRcWR7xyNDJPQCzGfWbP2V748PQGewX+Va+zT4FoCegJMPYLmBu4nlQDixZAEKP999AKdtWMmJw1zfrB7hnVf4XXrSS6yZaoy/lVI9z8jTAVuVTOY5eoxq3ty3Vyv/4qSeUfRH2Bq0taV+ZYUt6g4v8A45ru4+4769m8hf3m0HuG8/gO+pd1LUpb7l9K8X8v81ML/iRgb1pflNgkuwNu6FXzGUpnyjhBymZ8w+bVfEKSW/BaHa2TUpSmsPiXk2mnwTTz8Gr6/kddFdk3LOBsW8qSQHZWlTmY5yrHWYmN3CpcPGMIJO+hz9q154rE1Kis05ZcMlpz4IfnDMRrcbvgKPDSR4zW+8uRV3JPWT9Pa/qdNg0IAyiBujQj2EaiilK97mXSg1axk9j4dcRi7p8q2h87WYJRAeYJDuPYKjVSUqjlyyLs8NChg40td97zvn3fgebdV7VprmHGVlgkKAQVmDK7tN879Kt4fdnNRqaM4uO36NF1KC6y4W1XHL4xBsrpq2cLfVcpMZlkZe9hOo8Ku1tnLdvTZycHt2bnu10u9ZeZtga5J6c9oAIoDjqhyj2afwoAyHgT79f9aA8LEb4I8PwP50AstfSPr58O06fRgnqk/eMuR+0DvoBvQEeJvqiM7kKqgsxO4ACST7qGG0ldiPo/hGuM+LvAh7oi2p327PmiODN5R5Tw1rL5ENKF5OpLV6di5eOr8FwG9yxyrBOUsdfS3bd7pARRLE8vZz7qGG0ldmbwuz3J+UXlILeQh3201yhv1oPuk+wZb4EFOm3PpZ66Jcl7vj5LLW7WCwTYTEFGke8cxQGks3QwDDcaAX4z6zZ+yvfHh6Az2C/yrf2afAtAWrFosYFAPMNhoEDd/GgLiqBuoBftnD5wo4nMvjbY/wAVFGjaMmtC9Yu5lVuYB8RNDUo7ZtK9uSJVTmblkgq47+wW98UMxdjnB3GVUBYtDdW2bUyAdQe+AdZ8oVvk0yB3g1Z5N8ff3uZTb9rNiXc2sQGBlXt3QoZUstlUSsoM1xhIJ1cyeAQg5OyNa9ZU1dv/AAKiwMB1xjZSCjreIJ7AWRmUFCczA7mEDUBdJf08+RW/iFP+pDToxtdbQuZlvKSEE3X6wsFzRlOUNoDJndPACKkhhJyehBX2nTgr7xZ2l00AtvkVgxEKdPKOgO/gTNbYjC9DSdRvQxszH/rsZTw0E+s/RZt+SZV6LbSSxYn0zMwdw7KgHjoJ95qPC4N9Gm9Xn5lvbO1oyxU1H6YvdXLq5P1uPLO2mfyEdu8KSPGIqaWHhH6mkc2GMq1Poi34P7iDbezcViboIw+WNMxIBI5uZ4d2utW6FajRj9dylisJi8TUT6O3b7m+wlorbRSZKqATzIETXGm7ybR6qnFxgovgkTVqbhQBQBQCvbmKCqEPnSW4nqx5QjjmkLHeeVZRDWqbqstXkWsDZIXt+UxzPx10Ed4AAX3VglSsiS5CiQY7t/uA/KizDkkriTaROIuCywAtIQ90auXcQyWiBwGjt3ZBqGNbJL5kRSk7Z5er8kXn2nl3kNzABDD3Tqe7SpI0nLgQzxcabzd/v87Mi+l4Hcfdx8KiaaLSmnoL8Ts83roNwRbtEFF9O5wuOOIXzQeMtvCkYMtJk123wP8A7oZFGLw2Q6bju/KgK9AXtlYvI0HyW/A86AuYz6zZ+yvfHh6Az+AE27QHq0+AUBpcBgso19/++VAXqAKAqbRaFB4hkPuDjMfuzQHOzk7EHcpZAO5WKieegFAXCKAU4JQGNtgCD2DOoLKAVnmWtFT+4aynbNGGk1Zlv5stzqpPcWYjwJit+lna1yD9LSbu1fvbf3IMbsHD3BDWlHIqMp8Rv99b08TVhpJkVbZ+Gqq0oLwyfoKG6Ep5t1wP2VnxEVbW0p8Yr1OW/wDT1JvKb9DM9IdhWxisNhLTOz3DmckjsoZEgAadlbp9wrn43FzxG7Sdkr3y7D0uwdlUdnwq42N3JLdV+cuXdx7GfTLFhUUIqhVUQFAgADcAKw227shjFRVksjuKwbHtAFAFAFAFAeE0BlsC7Ym+90aopEewf5YAOkiTcg7iy+yt8lkznwcq1R1Fosl+WO7qqUZvKIB8sSQQJ8kjT3CsptO2ncWHGMoN6vtDqrURJ5+Uf4THurPXZHeila/qe2ns2wcuVQSSeGpJJk+01jo5s26ejDkj04y3oZB5H8jWeinoavFUr3FPSO3bvoPpRbKEkNv0jUHUQNx91WcNv0pPq3uUNodFiYLr7rWdyr0F2k9zrbTsXFsjK8k6EkRJ1I0kTW+0KUY7s4q1+BrsXEVJqVOb3t3RmsZZ31zjulPEWNIOoNAI8RaKmD7jzFAR0Bdw2Jz3rIO9bV0e7Ph4NAd9GsH9FadvVplH7g1oB7QBQHDPwG/8B/vlQEOLsTbdRvZSJ7yCKAg2TezZ+8q49jIv8wawmbzVmMKyaCraylWDqJJ3ftpLKO7MvWKT7KwzaKvkMrVwMAymQQCD3HUVk1O6AKAwXQlvleOxmN3oG6m1yiBqP3Qh/fNVqPXnKfgvA7O0F+nwtHDcWt+Xe9PJZG9qycYKAKAKAKApXtq2Vuiy1xRcK5wpPm5lQEncJZgADqdYmDQGY2/ins4pjaxOV2thyt/6uPLVFzgjIPKMAEmJJ0oCTaXSEm01u+jWS4ILpF5MuaDJUyAfJnnO4isojqxlKDjF2b4j3o9btrYUW3V+LMpBlz5R36ayI4ARwo3cUaSpQUFwLN7B5phmWd4EH+IraMrcDWpScr2k1cXYro6rLCXbiHnMj3qf5RViGLkn1kmijV2VCUbQnJPne/p/gU3Oh9xvKvj25CT4ZtKsraEY6Q9Tmy2BVm+vV9P3Gmzuitm2pDZnJ3kkr4BSIqtVxtSbusjo4bY+HpQ3XeXf+LF63sawBHVIfaMx8Wk1C69R6yZbhgsPDSC8r/cnsWltiFVVH6oCj3gVG5OWbZYjCMFaKt3FisGx4RQC7aOEkae78qASUB1s761b+xu/Hh6AebB+rWPsrfwCgL9ARs2sD3nl/rQHSrFAdUBn9g3Iusn6pX/tXCv4560jq0WKsepGRoK3K5W2jZL22C+VvX9oGRPdIg900Mp2dynsDEhlKjzTK88jdoacIOZY/VFYi7m9WO7Ia1kjM70/2t8mwN5wYZh1aawczaSO8Lmb3VFWnuQbL2zcN+pxUKb0vd9yzft4k/QzZXybB2bRENlzP+23aYe6Y91ZpQ3IKJpj8S8TiJ1eby7tF6DupCoFAFAFAFAYva+wsSGd4TF2yzvkfs3EBZW6u244GCNSRovZO6gF992t9XbDBA6z8nxgUooJZVi4D2PIaAMu9dNGoDlc1kn6xhWkaT1uFuElIKHUkwq8CfKEHWgLF4LbItgC3cZk6x8F5rZl6lGtakK29vJJAB3Z8oGs2RYxClxfuJcXQWyFho1kvwnUCB6M8YADKgCgCgCgPCKA4nL7P4f6UBJQHjLNAZ/amGytPA/xoCts360n2N347FAOdj3QuEssxAVbKEk7gBbBJNAVl6UYVgMt9BmAIzdkwQCDlMHcfHTeDQHo6S4QadfbnlOraZpUefMjUTyoCf5+w8sOtXMoLFdc0Bc5IWJIid3I0BWt9LcGQCMRbg8zHMcd2oI9oIoBbhcWvy0ZSClxpUjcVe1nBHtYVFe07F9x3sJvcn8+5ralKAUBmRc6jGR5rmP3bhke8XAR3BqjvaXeW93foX4x+xpqkKhgulB+V7UwuEGqWfp7w4cwCPZlH/yVWqderGHLN/g7OD/6fA1cRxl/Lj45y9PU3tWTjBQBQHLOAQCRJ3d/HTnQHVAFAFAZzpnfXLas9Ul25duAIrSIjUtI1WJAkbpJ1AIrKRXxFZw3Yw+puy/L8F+D290aKW2XCXMmYiUuDrbWUGWQWzoMwCqW1IA0gmawWBDtPDXbZN64t2w+bW5Yd3Qr2i91rWoA7c5ezqXOuUEgaHovtG5czrcvWL2UAq9owTp2s6T2dSIgRFAP6AKAKAKAKAKAjXTThw/KgJKArY/DZ0I47x7aAz2zh/zSfY3fjsUA42OAcJZDAEGygIIkGUAiOM0Ap2xsC6WL4YYYSuqPZUgv2pObLOohfE0B5a2DfObrBhDmRlkWVkNkhWJKdoDyY0mSdBCADm3sTFhgwfDzJk9WM5UgyhbJDGAiZyJgEwJigLdjZRF9s9my9p9RCJ9EVAMeSC2ZmY8dxOkwAM70ox9u3i7FxGTIMgOUiB1V2HUx5JAIEcKrVZWqRfz5mdrZ9PpcLWhyV/R+xt9m7QS+me2SUzFQ0QGynKSvMSCJ4xppBqwnfQ484Sg92Ssy3WTUzfTbDTaW6N6HKxG/I0CR3hshnhrUVVdW64F7ASXS7ktJZDLZm1FuYZb7EABSXPAFZD+4EGt4yTVyrVpSp1HB6p2MH0O2kym/j3s3rjYq44XIubJbtidW3CWK2xPFeQNQYfrXqc36I6u17Uujwi/9OOf90s3+DVt0sEErhcWSATBtZZgA7y3I/wAt5ANk4xY2b0jF64EFjEpMy1y3kUQobnrvj/2JAW/4g490S1btuyF2LFlYq0JGgI3dplPujjVHaFeVGmnDVtL8/g6Wy8NCvWanok/b8mE2xttmui5iLhkAZHHZ6sjWEy+TJgzvJ3nyQOVLFVq0lJZNaW+fEdungaFCLg1dPVv55dp43SDE4jJcu3CrpqgQwEIiGjixgEzO8jdpTFbQqur1HZL5nzMYbZdGFJqau3x9uR9Z2Bjzfw9q6QAzL2gN2YSGjukGvQU578FLmkzy9Wn0dSUOTa8hhW5GZrYi/KcVdxZ1RJs2OUKYe4Pa0gHlIoVqa36jqPhkvy/F5eHaaWhZAigK2GwFu2zMiKrPGYqImCSCY4yx1oCzQBQBQBQBQBQHjCaA5Q8DvH499Ad0AmxFgDGW2HnWbs+3Ph6An2CJw+H5C1bj25Br/vvoBlQBQBQBQGA6f9DXvXFv4UAXHZUujmCQoufuzr3a8NauIw++046nd2RtdYRSp1VeNm12Pl3P0efM2+z8Gtm0lpBCooUewCNe+rKVlZHEnNzk5S1buWKyakGNw63Lbo/kspU+wiDrwozKbi7rVHxvE7duWcPicAZN25cCCPbluRwAbKgH7ZNc5zcYSpcb28z18cJCrXpY7/huucu+P75eDN1hdl2USwLOIuzaS3bYWMzo2V875ggMFpdZJ0DcxV+MVGKijylatKtUlUlq235nbbCLG4F+W5LhdmXrbdtJeZ3Nn48vwEVsRHlrZF6wRde8+S2WuHrMY2WIaQ4FiMozTE6RQGN2/t27i7nWrbQKoy2lLsCVzSXJKdktpoRuVZgzHFxkoV5pb2S7L/kmwO2YYVy6l78b208BJjsK9+3mCLpPZLkNmU6rGSMwIjfE8arww+5PKXodCX+o6Usp034NfsVcFhb6gwueDrBAYaAwytlIOvLlWK+HXd84HRwu2KVXLP0/DPo3+H3SREttYxJ6koZRrnYVlYklQ57JIaeO5hyrqYGqujUJNXWWq04HK2jSXSupTu089Hk+PuajpDimNoW7B+kvnq7bDUKCCXuSOCoGb2wOIq+cqd7Wjr8zGOBwi2raW0EKihQO4c++htGKikkT0MhQBQBQBQBQBQBQBQBQHFwcRvH+4oDpTNALcZ9Zs/ZXvjw9ASbB+rYf7K38AoC/QBQBQBQBQBQHyrpn0gxFrHLbY3ntZuzatkYeZIiXDdYw79FmeAMVas5Rl2eXvf7FapKSbbfctO/nf0XeKumm3MRiSrBfowFzWhd622HEzmCqAQDPlSDpryiq1bu/308v38DVy6SVs+611fuy+cCSx0dJxCXrjKQFGZQsDMoyqAskAABBAgdndrUUm3Leep0IbYqLASwltXryje7XizYdHsWbWIVM30d+QLZPk3FVmLWhyIHaXQSM28mbVCbvZnPo1M7M2s1aLVyhtvZyYi01q55Jg8DqCGBIOh1A0NYlDeVmaTatY+bY/ohibbHJDW+GRiD7STDJ+yA37W4DnvAyj9KT+ctPmhUdOlrexBbwd20oBsXABpopI8THjUUsNW1cX87jTo039cfO33K2FvJmuuTB7IksAMoBgDWIBLaidZ10IGKsd6EYrt8/8W8ibDuVCpZlprg9IeIrmyg+R67C11bUq4e6tu4blq4EYDejZYB1YtB1mFmdOyOVSQrV6SShdFt0cNWbc0n6eo/2d07vIQLht315yEuRzkdlu4ZR7auUtpzWVWPivZ+5RrbHpv8A2Z+D917Gx2L0nw+JIVHyuRPVv2X741h45qSK6dKvTqrqO/38jj18NVovrq328xzUxAFAFAFAFAFAFAFAFAFAcLoY56j+dAL8Z9Zs/ZXvjw9ASbB+rYf7K38AoC/QBQBQBQFbH463ZTPcYKu7mSeSqNWPcNaw2krsw2krs+W9KOkOKbEF7L3LVpoRO2IXQ5sygxJgneeGoO7n1K83UTg8ilKdadT+Vold+9jNbNS7dxDqcwZWzFydR5pgAsM/HtzJnkahld6v59vI2pVXS6zW9dNO97Z88lplo+V2NdnbIyXHQ9Y1soFVuyABIJU+kTC6gcDurRQjn2kdBKharCXWvo87W0eltb6s0FhQoCiYAgSSx95Jk++pDSTu7/t6It4S8UcXFjMAVkieyYJU8YMA6EbhU1Ko4O6MxdjUbK2st5WIjMjZHAMw0Bon2MD766VNqauiTpLFp71SqJpKoVL12pYxK05iDpHcPUPBI3TG/LIzfhPumtMYprDydPW3+fQkwDpPF01V+lv/AB62MZbwVq4BnQEqoQjXQDhAO7l3V5uNV2vF5PMnr0qmGqypyyafx+IpxOzgrsDZshmd2QlypImFYdvTTLy13VI5O102dHB1lJW1IUsq7DrLeGkMAzLdiNfRz7wpXWTqQI5Qybj9Lfl+x3qVp23kvP8Acl2dshGWbllBIUyrMQxgzHaIiOROhjnVfEVpR+iT8V+xfw2HjNdeK4aMuvhFC5QBA1A5GZke/WqPSz39++fMvdFDd3LZch1sLpzfw5C3pv2hzP0qj9Vz5fsfX9YV2cNtJ6VM+042K2NGXWo5Pk9P2+aH0vY22bOKTPYcMNxG5lPJ1OqmuxCcZq8XdHnqlKdOW7NWYwrY0CgCgCgCgCgCgCgOLg8RrQC/FH/mbP2V348PQEmwfq2H+yt/AKAv0AUAUBnOl/TCzgVAcg3X8hJj95281fxPDjGlSThHeSb7iOpVjBZ68jA4bboxbs7XUuXB6JEKp81VBOUae0xqSda5c6lSbvNNcjnzqSn9Raa2pjMAYMiRMHdI5GtDCk1ozw2PpA+Y6DLAiCNd+knfTjcl6Z9F0Vlre/Hllnl5FkVlER2prYEimtkzJY2djlwlgKLZyINSkFjuBdlMSY1MHhoNwro0MTThFRtbu+XNXFvQd2scrqHRgysJBHEV04WklJaFaUyK7fqVRIJVClevVLGJXnMz+L2XaJlcyH9Ux4SDA7hAqnPZGGqS3rNPsdvTQux29i4wUJ7s0tN+KlbxyfqKsdslWjM7NG7MSY8CNe+sLYdK2U5r/wAf/wAka/1HUg/9mn4Ka+0ylbs2lY9agJGgJXgOzHOCoXnuIrzmMwuJoVJQtJq+Ttk1zusrnudm4zC4ujCrBxu1nHezT4qzd7fcuW8bZVQqsAAIAytoPCuZKnUbu0ehpTjGNloRHFoTo34EDxI0qCdGcdUTxrQloyvi7VaQkSFXB425YuC7Zco44jiPRYbmXuP8YNXqFedN3iytiMNTrx3Zr3XcfWeh3TS3jIt3It4gDVfNeN7Wid/ep1HeNa71DERqrLXkeVxmBqYZ55x4P35M1dWCkFAFAFAFAFAFAFAKcRpibQ5Wr3hnw5/0oDMbL/xDw1uzaQpflbaKYVIkKBp26As/pKwvq8R91P7lAH6SsL6vEfdT+5QFPav+JtoWz1Nu71h0BdVyj9aA+scq2gk5WehHVclBuCTfbp4mWsdJLOpcXXLGWLBWLHiTLa/lA3V0/wBTRjHdinY8zLZuLqTdSpJNvtftoKcTtm2b5uLbyhRkQKiqcuhYtG8kjwA754W0OkrzW5ZRX3OnQwdWELN38WMF6SWo8m54L/VVVYWfZ88Cx+nl2HY6S2vRueC/1Vn9LPsH6eXYe/8AE1r0bngv9VP00+wfp5dh0Ok9n0bngv8AVWf08+wz0Euw7HSmz6NzwX+qs/p59g6CR3/xVYiCtyNx7K7vvVlUJdhnoJEWxOk9qyr24ulA029FkKRJDdr0p17/AHV0sDLoae5LRPL53lSvgpuXVa+eBefplZ9G791f66vfqYdpWez63Neb9ivc6W2j5tzwX+qt1iqfJ/PEjezK74x837Fa70mtnzbngP6q3WMp8n88SGWyMQ+MfN+xUubetng/gP6qkWOpcn6e5A9iYl8Y+b9iBtspyfwH51t/EKXJ+nuY/geI5x837HB2snJ/AfnWf4hT5P54m/8ABK/OPm/Yr3doK7iQ2RdToMxPLfoNf98OHtmtLFQVOmlZZ3et/X56+p/03goYCcq1ZtyataOlsr3va7duWS7XlZubVtng/gPzry/8Lrc15v2PZ/xehyl5L3KF3FKeB8B+dTR2dV5r19jD2vQ5S8l7lc3oIILAgyCDBBGoIIMgjmKmhgq0XdNevsRz2phpxcZRbT7F7n0vox/iWOqyYtbj3EgZ0C9teBYFhDaaxod+kwOtBy3etr2Hna6pqb6O9u3X8jf9JWF9XiPup/crciD9JWF9XiPup/coA/SVhfV4j7qf3KAP0lYX1eI+6n9ygD9JWF9XiPup/coA/SVhfV4j7qf3KAP0lYX1eI+6n9ygJtkdJbWMxS9Utxclm5OcKJl7ERDHkaA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7338" y="-1608138"/>
            <a:ext cx="471487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xQTEhQUEhQUFhUWGBwXFxgYFhoWGBoWHhcYGBoXFhUcHCggGB0lHRgYITEhJSkrLi4uHR8zODMsNygtLiwBCgoKDg0OGxAQGywkICYsLCw0LywsMC0tNCwtLCwvLywsLCwuLCwsLy0tLCwsLCwsLCwsLCwsLCwsLCwsLCwsLP/AABEIAMYA/gMBEQACEQEDEQH/xAAbAAACAwEBAQAAAAAAAAAAAAAABQMEBgIBB//EAEkQAAIBAgMEBQcICAQGAwEAAAECEQADBBIhBTFBUQYTImGRMkJSU3GBshQVIzRzkqHRF2JygrHB0tMHM+HwFiRDk6Lxg6PCY//EABsBAQACAwEBAAAAAAAAAAAAAAADBAECBQYH/8QAPREAAgECAwQJAwIFAwMFAAAAAAECAxEEITEFEkFREyJhcYGRodHwMrHBFOEVI1Jy8QYzQiRikkOCssLS/9oADAMBAAIRAxEAPwD6rsXZNlsPZZrakm0hJIkklBJJ4mgLJ2Xhpjq7U8tK1343tdG27K17EeKwGGRcxtW+4RvPIVBicVTw9N1JvJfLI2p0pTluoQdUkzkSJnLHZ5RHsrxH8axH6np75f08Lcv35nV/TQ3Ny3zmaCxs7DMobq7YB5geFe5oYiFamqkXkzkzpyjJxZ0uzMKTAS0Ty0nwrdVYN2UlfvMOEkrtEvzLh/VJ4VIah8y4f1SeFAHzLh/VJ4UAfMuH9UnhQB8y4f1SeFAHzLh/VJ4UAfMuH9UnhQB8y4f1SeFAHzLh/VJ4UAfMuH9UnhQB8y4f1SeFAHzLh/VJ4UAfMuH9UnhQB8y4f1SeFAHzLh/VJ4UAfMuH9UnhQB8y4f1SeFAHzLh/VJ4UAfMuH9UnhQB8y4f1SeFAHzLh/VJ4UAfMuH9UnhQB8y4f1SeFAHzLh/VJ4UAfMuH9UnhQFQ4RLWJt9WoSbV2cukw9iJ8T40Bb2D9Vw/2Vv4BQCPG+W8+k38TXz3aatiajlrvP9vQ7VHOEbckLmuyeyB7fyqlToOZcUEl1gyPz/CrH6PIXge272sMADz4VWnScDEoZXQ22SPpUI5n4TXX2HFPFxlHt+xRxOVN3+Zo0te5OQFAFAFAFAFAFAFAFAFAFAFAFAFAFAFAFAFAFAFAFAFAFAFAFALMZ9Zs/ZXvjw9AcbLxQTCYed5tW4HE9har4jEwoR3peXFklOnKbsjGbR6R23uXFY5WzkQFZpAY25WF1l0ZY3kjvFeNxtCtiMQ6tsnbwyvz5WbZ18NOEFuvgT4DbWFlR1mrEKvYcgk7oIWNeB46c6vYbAztmjStio8GMLO3MKwEXNSVAAt3CTnANuITXMrKff3Gui8C7FRYnMV7U2rZS5ctuchSN86gjyhA8mezmmJBBgiK5eIwMmrxVy7RxSTzJejfSJGdAP8wghkyswBAUsM4XKCMwE7tY41XwMauCxDna8fDR8VnfOzsa4hwqrdN3hsSriV944j2ivY0a8K0d6DOVOEoOzJqmNAoAoAoAoAoAoAoAoAoCrtLHLZTMwYyyoqrqWd2CKBwGpGp0AkmgF1vpXhipLXMpDFWUgkgrc6skwD2c0HNugzuoDpulGFiRdUideEDKzkmY3KjMeMCgOrvSSwLd10frOqQOyrvg+SATAltwBNAQt0qsdVnk5soZbXnsSCUVQNJYCRru13UBIOk2HiWuAHkO1p2iGJWQAVUvrELqY1oCTDdIcO5RRcUO5KhJlswC5l0kEjMASDHfQDWgCgCgCgCgCgCgFmM+s2fsr3x4egKOEwZOHw7rJ+htgjj5A1H5f7PJ2hgpVH0kM3y9i1QrJLdkZ3a+GtoCwtKckkKtsTPlQBG/MB74rycnUWKcHJq7Wrt5nVpKO63bgUdk7SdEAuYLrHUEnLayrmVxCjsGZJNwEbgeJmvRUJU73jPLtfzuKFSMrWazLq4lotBsG7XbZWHVWsJmVltzCJqsl37kLDUFgenLER3dUVFTd9CnjNoswk4E9phMoAfpAc2YZNYBVWPGTO41xsU4u9qlv2L9BP8ApG+yMIqkZUUEz5KgEzHIa7h4CuDhXUrYi2b9fmpbr7sdMjVbOwZXtNvIiOQ7+Zr2WAwbopylq+HzicivWU+qtC/XSK4UAUAUAUAUAUAUAUAUBHfsK4yuoYaGCJEgyD7QQDQC+/0fwzBh1NtSRlzLbRXAChBlbLpCgAcgBQHi7KwtpVzJa7IAz3ApYwMoJdtSY099AU8Bs3D2s46orZdkYBwOrU24yEW4i1lhcpI8xdRlWgL1rYWE0K4fD+bBFpPN1WCBwnTlQAOj2E3fJsPER/kpuyskeTuysw9jEcaAnt7KsKQy2bQKsWBCKCGIgsDGhgkTQFygCgCgCgCgCgCgFmM+s2fsr3x4egJNg/VcP9lb+AUAr2vYzO/tj3ZRXkNs4d1a0pw1X2sjq4We5CK+asSqWTvHP8641HE7up0WozJfnCrn6zI0/TkWVnOoMfiao1a7m7RzZveMFkaDYlrK45kH+Rj8K9HsPDuhN72rRysXLej4j2vTnOCgCgObqSCJInSRofceFAI9obTwli4LV3RiqtJUsO0xVQW1JJKnw1oCph+k2z3XMGjQEr1b5gDrLALpoQdd0jmKAv7Kx2FxJYWO1kVWJysoh82XUgSewZHCgGPyG36P4n86APkKcj95vzoA+QpyP3m/OgPfkNv0fxNAHyK36IoA+Q2/QXwoDq1hUXVURT3KB/CgJqArtgrZMm2hPPKJ8YoA+RW/QFAHyK36IoDz5Db9H8T+dAHyFOR+8350AfIU5H7zfnQB8ht+j+J/OgPfkNv0RQB8ht+gvhQHhwKcBlPNSVP4b/YdKAq4z6zZ+yvfHh6Ak2D9Vw/2Vv4BQHt3Z8knNvM7qoVMCpzct7UsRr2SVirjNkjKWkkjfuGnH8/dVDF7Gozg55uRLSxT3rcBf8iHAkzu3a+yuMtkU28m/Qt9OxlhtlLlBDa6yRDCZgj3HT3V3qGxaNKK3fq56lOWLk3pkWMPgCrBi0x+rHCOZq3QwXRTUt70I6lfejZIvVeK4UAUAUAlx2Bu9d1vXqLEqXRkXsqqtJDsDEtl5QCx30Ag2HZfEBvk2NB6o9WxbD5wzZZzrnctBzNuIG8DSK1jNS0Jq2Hq0GlUVrq/h8RoNi7LvWbjtcvi4jAAKLS24IJ1kcMsCN34zsQjmgEGN6RtbuXLfyW+2XRGVZR+yWPa82IjjQEX/Foy5vkuM3wR1UEeVwJ1Ej8dYoBxsvH9cpbq3QBioDjKxiNY4b/woC5QBQBQBQBQBQBQBQBQBQBQBQBQBQCzGfWbP2V748PQEmwfq2H+yt/AKAv0AUAq2kgtK1y3q6jrAg1zKpGcKvMqYHIkczMMcPTjPfSzJHUlJbrIkxa27qMpBsYmMrDct4iVM7stwbt3aHE3Klua7rz7B1WTUKAKAKAKAznS7CZwvbfUwE0yaSxciJJ0A36SI41HVV4lzAy3ayZS6D7KuWXuXDHVXlBEbwyOwEjjmUkyPZ3nSjT3F3ljaeMjiJJWzjdX5rL7O5sKnOWeTQHz7pU1jB2ryNev3S6jLZD+Qc+fMTBVFMIN0wpiZNRVa0aauy/gNnVsZU3YZLi3ovd9g2wOwkxFm1e+UYoF1S4pF2CoOVso00G4HieNSJ3VynUg4TcHqm15DvZGy+oz/S3rmcg/SPmiFC9nkDE1k0GNAFAFAFAFAcu4AkkAd+lAcPikAzF1C6GSwAg7jPfwoDvOJiRO+OMUAK4O4g/6aGgOqAKAKAKAKAWYz6zZ+yvfHh6Ak2D9Ww/2Vv4BQF+gCgFm0r2TEYYnzzcs+82zd1/7Me+sN2NlG6b5e9vyKNkYRWXFbPuTlttNuDB6i527ZQ8CjZlB4ZFrSK1j8sT1W+rVXHXvWvmrN/3DLo5tB3V7V6OvsNkuxpm9C6o4K69ruOYcK2i75PUjqwUWnHR5r28NO3XiOK2IgoCG9i0XymA7t58KApXdsKPJUn8BQC3GYpri3HgDIuRP23IMH/6/GtZK5LSnuNs4t4p1VVViFUBQBpoBArYiOWvMd7MfeaA4NAY3auzRcudVbkBnyAklzp5bmTJIh+Osd9UqtNTqbp6bAYyWFwjqvPkvtpbvNFsHBvZsJauEFklZG4rmOU93ZjSrVOLjFRfA4OLrRrVpVYq28727Xr6jEORuJHvrcrkq4txudvGgJk2pcHEH2gfyoCzb2yfOUe4x+BoC3a2pbO8ke0fzoC2jg6ggju1oCntzDm5h7qhBcJQ5UYwrMNVUmRoSBQGTwGw2SEGAyq7W+sb5VnIClWDCQS2UljGkxFAULOxhcDWlwaFkLByuIhVJVkAZQ5JYoTMkcKGE09BtsLZjLftu2Ba15RLtiesyHJp2fOJJK0Mjja2zbzXGu28U9perAyKmfySzMVUnLLAgeTPZ360Blbe17h8rH3UB1A+T239CIdHYMMw572yneooBjsnF3cUjCzjLnWWzmJeyqAqesthdJEEpmkhiOUmABsMOhCqGbMwABaIkxqYG6TQElALMZ9Zs/ZXvjw9ASbB+rYf7K38AoC/QBQCDpncyWEvD/o37Nw/s9YEb/wAXatJuyuWMLHem4vipedm16pFXpKfk+KwuLHkk/Jr32bmUYngFcb/1qxPqyUvD54kmHXSUp0uNt5d8dfON3/7USdJkOHuW8cg/yx1d9R5+HJmY4tbPaHcWHGsyye98saUOunRfHT+72lo+2zehfubbUgG32gRIbgQdQRzrcrWtqUL+Odt7achoKAr0AUB4mIDWbajzma63eNyT7ip/crCdzecHG1z2smh5QHN9iqkgSRu7ydAPeSBRuxlK7sUtn4E9YSASEXKDEyxgknviPvmoqazci/javVjSWiGfUt6LeBqU55yUI3g+FAc0AUB7QBQHqORqCQe4xQF6xtZx5UMPA+NAKOk20rrwq3AiNPYWQ5UDUu/KSBAjfrNbwtc5m06lSFPqStfks/Ph4K/aH+HKZTiFgjS0wBEaMHggciACKTtwI9kU504SjNZ3v5pG1rQ64v2ptZbO9XJidFIWN3auHsj2TPdREdSooK7TfchHs7bN+9i0QlUtwxKKJmF0zORJgkbstbuNkc/DY6dfEOFrRs326r3H1/bFhGKPdRGWAczBRLCVEnQkgTEzWh1Dw7aw8T19rn5a6AQSSJ7MSJndIoD07Yw8gdda1LKO2urLGZZneMwkb9aAhxTA4iyQZBs3SCOWfD0BLsH6th/srfwCgL9AFAKeluG6zBYlOdp49oUkfiBWlRXi12E+FqdHXhN8JJ+oixGNGN2ctsiTdsrJO4XMoMjnDj8Kx/uQ70SNvB4p2/4SfjZ/lFTYW0mxOHR7klwMlwH0l7LAjhO+O+s05b0bv4zXF0VRrShHTVP/ALXmvRrxOdmIbTGyfJBm2f1TJye6D4Nu0rMcsjWrLpP5nHj38/H7jOtiAAJ3UBHtRGt2Lj+TC6Sdcx7K6e0itZOybJaNPpKkYc2j3o3hA9vrDME5VA9BJHxZ/dFaUfpuWdoNdO4rhkOlwiDzR79alKJKqAbgB7qAp7SfcDuANxuULun3mf3K1loS0fquSbNsZLYB0Y9pv2jqR7vJ9gFZSsjWc9+TkWqyaBQHLKDvANARNhEPmj3aUBC+zhwJH40BXuYFh3+ygKxEb6A8oBZdtdYRP/U/C0P4E5vaC/dW+iOXKH6nEZ/TH56/Yd4TFG20gAyADI1yiSBO+BmaBu1NaHUHmEx6v3Hkf5c6AX7bv5pQTlQgtG9nMFEHM6gxzKd9ZXMq4ltrcjxI9l7Ea3eS6SDNtg4k6OWQqEHLKGBOm4HiaN3FHCQpNSWtrPzTKm29h4i5fZ7YwjIwXS6pJkQpBgajLmIMzMDdWC0JVwZGZbq4JbwdFDJZu5dSi3C1woQCB1ZBXQMFBKzQFu3sDFXEyXLGzshkEKLmoZFVysHcQANY8kcgaA0eI+sWZEHqbunLt4fSgJtg/VsP9lb+AUBfoCtjMatsa6ngOP8ApQCHF4lrmjbuXD/WgM10Jb/lQh32ne2fcxb/APVQ0PotybXqdHaueJ6T+qMZecVf1OcD9Bjr1rzMQOuTl1g0uAd51b3CkerUa55+PEVf5uEhU4we4/7XnF//ACXkPnw5fcCSOW+NCYnjIDDmVWdJqY5xdwGGDCSQeBA3bgZnkQQw7iKAZW7YXcAKAyf+I+OKWLdtdWuXJy8SEEwP3zbqviZdWy4s7GxKSliHUlpCLf4+1/I0uzsL1Vq3b9BQpPMgan3mT76nSsrHJnNzk5vVu/mWQKyanQtnkaAoG3nMem8f/HbOvtBeR7HrBsnZDHqWrJqHUnlQHnUnlQHhQ8jQHNAFAFAcugO8A0Ar2hg1kKDGaSw4ZB5WvfovsJPCsohrz3YZalRbRkuQRn8mfQE5f4lo3jNHCjFCl0cLcTusEx5qSAurMYUd/f3DUnuBoC3hsSi3BMsiSA3FrhnNcPPUkD2sdezWWaRjnvGhtuCAQZBrBuV8fjRaElXaeCKW8TuX2kihhuyuZbE4vrr9tRYsAXXXM5UO5UKe0GgQwWYOscK23crnPWNc60acY5O+b7nwNbhMOttEtpoqKFXjoBA1rU6JSxn1mz9le+PD0BJsH6th/srfwCgOdo7RydldW4ngPzNAJGYkyTJNAc0Ah6OpkxGMtjjd6we15Jj/AMKhp5Sku2/mdLGtzoUKj/pcf/F+zLvSrZrLat4kDt4dw4HEoSA6k8AezPdNZqrJS5fGabPknOVGWk1u+OsX4Oxq8LcVkVk8lgGWOREipSi007Mo3n6m5J8ht/Iayfuklv2Wf0BWLmUrrIbrYPsrJqYPaafKdt2bO9MMgd/2h9JPibQ91VJdeulyV/nod+h/0+yqlTjUkoruWv8A9kfRBbHKrZwDugK+OvZUYjfuX9okKv4kUBDs+0JJHkoBaTjovlH25tD+wKAvUAUAUAUB4RQHBsjlQHDYfkaAie0RvoBVk6w6/wDUhm7rI8lT+0SdD6T8qzoiDd3534IYsJ361gnKWIwE6p4fkaAVWr+rZd57IM+TbmGYR5zkZQeSkg882I4z3pNLgSARoKwSFjCYtrZ03cRw/wBKAu4zGC6sCcmgYcWY7rQHGd54RA3ExlGlS7Vkc4XY7C9buswJAYsJMBiMqhO4BnknUmOEAGyKnhowalxz9R3WCwLMZ9Zs/ZXvjw9AUcLtDLhrCJv6m3J5dgbu+gKdAFAd2bRYwKAp4Wx1W0j/AP0s/jpu91o1FpV70X31sEv+2fo17o0t7Ci4rIwlWBVvYRB/A1LqUU2mmtRP0JJCPh7mr2HK+1STB9mYNHdlqOlkt3kW8baU1VWk1fx4+o+2hghctlNx3qY3MNx7+8cRI41u1cqxluu6FfRvacq9m52XszIJ8wab+OU6Tyynzq1jK+T1Jq9LdtOP0vT2M3/hgOuu43Gt/wBS4VWdIWc5HsgoPdUGG6zlPmzq7afQwo4X+iN3/dLN/O03Xygt5AkekeyvuMSfcI76ubttTzvSOX0K/bovngR9c8kZ7cjeMhMe3t/yrPV5P54GE5t23l5fuKNr7SOdEOWV7eh0LHsIpBGksTz3VpPKyXEs4bNSlK1o/keYVQiKupgamDqeJOm8mT76GhLn7jQB1ncfD8qAOtHf4H8qAOtHMeNAd0AUAUBR2m4ICEwCCznlaXVvHRfYSeFDDOsFYkFnHacyRxUeavdA395bnQJWRI+H5UMiTb+MZAtpP826cqjcQPOaeGh38N/mmspFfEVHFKEPqlkvy+5E+F2aqWwm87ywES0RI5DQADgABRu5JSpqnFRRTxGHKHXdwNYJCjjMSEAEwW0HGObRxiRpxJA41lIiq1VTV+LyS5st4W+ylWAgKIVDrAPlFubsZJPfA4k4JFe2ZpMJiRcWR7xyNDJPQCzGfWbP2V748PQGewX+Va+zT4FoCegJMPYLmBu4nlQDixZAEKP999AKdtWMmJw1zfrB7hnVf4XXrSS6yZaoy/lVI9z8jTAVuVTOY5eoxq3ty3Vyv/4qSeUfRH2Bq0taV+ZYUt6g4v8A45ru4+4769m8hf3m0HuG8/gO+pd1LUpb7l9K8X8v81ML/iRgb1pflNgkuwNu6FXzGUpnyjhBymZ8w+bVfEKSW/BaHa2TUpSmsPiXk2mnwTTz8Gr6/kddFdk3LOBsW8qSQHZWlTmY5yrHWYmN3CpcPGMIJO+hz9q154rE1Kis05ZcMlpz4IfnDMRrcbvgKPDSR4zW+8uRV3JPWT9Pa/qdNg0IAyiBujQj2EaiilK97mXSg1axk9j4dcRi7p8q2h87WYJRAeYJDuPYKjVSUqjlyyLs8NChg40td97zvn3fgebdV7VprmHGVlgkKAQVmDK7tN879Kt4fdnNRqaM4uO36NF1KC6y4W1XHL4xBsrpq2cLfVcpMZlkZe9hOo8Ku1tnLdvTZycHt2bnu10u9ZeZtga5J6c9oAIoDjqhyj2afwoAyHgT79f9aA8LEb4I8PwP50AstfSPr58O06fRgnqk/eMuR+0DvoBvQEeJvqiM7kKqgsxO4ACST7qGG0ldiPo/hGuM+LvAh7oi2p327PmiODN5R5Tw1rL5ENKF5OpLV6di5eOr8FwG9yxyrBOUsdfS3bd7pARRLE8vZz7qGG0ldmbwuz3J+UXlILeQh3201yhv1oPuk+wZb4EFOm3PpZ66Jcl7vj5LLW7WCwTYTEFGke8cxQGks3QwDDcaAX4z6zZ+yvfHh6Az2C/yrf2afAtAWrFosYFAPMNhoEDd/GgLiqBuoBftnD5wo4nMvjbY/wAVFGjaMmtC9Yu5lVuYB8RNDUo7ZtK9uSJVTmblkgq47+wW98UMxdjnB3GVUBYtDdW2bUyAdQe+AdZ8oVvk0yB3g1Z5N8ff3uZTb9rNiXc2sQGBlXt3QoZUstlUSsoM1xhIJ1cyeAQg5OyNa9ZU1dv/AAKiwMB1xjZSCjreIJ7AWRmUFCczA7mEDUBdJf08+RW/iFP+pDToxtdbQuZlvKSEE3X6wsFzRlOUNoDJndPACKkhhJyehBX2nTgr7xZ2l00AtvkVgxEKdPKOgO/gTNbYjC9DSdRvQxszH/rsZTw0E+s/RZt+SZV6LbSSxYn0zMwdw7KgHjoJ95qPC4N9Gm9Xn5lvbO1oyxU1H6YvdXLq5P1uPLO2mfyEdu8KSPGIqaWHhH6mkc2GMq1Poi34P7iDbezcViboIw+WNMxIBI5uZ4d2utW6FajRj9dylisJi8TUT6O3b7m+wlorbRSZKqATzIETXGm7ybR6qnFxgovgkTVqbhQBQBQCvbmKCqEPnSW4nqx5QjjmkLHeeVZRDWqbqstXkWsDZIXt+UxzPx10Ed4AAX3VglSsiS5CiQY7t/uA/KizDkkriTaROIuCywAtIQ90auXcQyWiBwGjt3ZBqGNbJL5kRSk7Z5er8kXn2nl3kNzABDD3Tqe7SpI0nLgQzxcabzd/v87Mi+l4Hcfdx8KiaaLSmnoL8Ts83roNwRbtEFF9O5wuOOIXzQeMtvCkYMtJk123wP8A7oZFGLw2Q6bju/KgK9AXtlYvI0HyW/A86AuYz6zZ+yvfHh6Az+AE27QHq0+AUBpcBgso19/++VAXqAKAqbRaFB4hkPuDjMfuzQHOzk7EHcpZAO5WKieegFAXCKAU4JQGNtgCD2DOoLKAVnmWtFT+4aynbNGGk1Zlv5stzqpPcWYjwJit+lna1yD9LSbu1fvbf3IMbsHD3BDWlHIqMp8Rv99b08TVhpJkVbZ+Gqq0oLwyfoKG6Ep5t1wP2VnxEVbW0p8Yr1OW/wDT1JvKb9DM9IdhWxisNhLTOz3DmckjsoZEgAadlbp9wrn43FzxG7Sdkr3y7D0uwdlUdnwq42N3JLdV+cuXdx7GfTLFhUUIqhVUQFAgADcAKw227shjFRVksjuKwbHtAFAFAFAFAeE0BlsC7Ym+90aopEewf5YAOkiTcg7iy+yt8lkznwcq1R1Fosl+WO7qqUZvKIB8sSQQJ8kjT3CsptO2ncWHGMoN6vtDqrURJ5+Uf4THurPXZHeila/qe2ns2wcuVQSSeGpJJk+01jo5s26ejDkj04y3oZB5H8jWeinoavFUr3FPSO3bvoPpRbKEkNv0jUHUQNx91WcNv0pPq3uUNodFiYLr7rWdyr0F2k9zrbTsXFsjK8k6EkRJ1I0kTW+0KUY7s4q1+BrsXEVJqVOb3t3RmsZZ31zjulPEWNIOoNAI8RaKmD7jzFAR0Bdw2Jz3rIO9bV0e7Ph4NAd9GsH9FadvVplH7g1oB7QBQHDPwG/8B/vlQEOLsTbdRvZSJ7yCKAg2TezZ+8q49jIv8wawmbzVmMKyaCraylWDqJJ3ftpLKO7MvWKT7KwzaKvkMrVwMAymQQCD3HUVk1O6AKAwXQlvleOxmN3oG6m1yiBqP3Qh/fNVqPXnKfgvA7O0F+nwtHDcWt+Xe9PJZG9qycYKAKAKAKApXtq2Vuiy1xRcK5wpPm5lQEncJZgADqdYmDQGY2/ins4pjaxOV2thyt/6uPLVFzgjIPKMAEmJJ0oCTaXSEm01u+jWS4ILpF5MuaDJUyAfJnnO4isojqxlKDjF2b4j3o9btrYUW3V+LMpBlz5R36ayI4ARwo3cUaSpQUFwLN7B5phmWd4EH+IraMrcDWpScr2k1cXYro6rLCXbiHnMj3qf5RViGLkn1kmijV2VCUbQnJPne/p/gU3Oh9xvKvj25CT4ZtKsraEY6Q9Tmy2BVm+vV9P3Gmzuitm2pDZnJ3kkr4BSIqtVxtSbusjo4bY+HpQ3XeXf+LF63sawBHVIfaMx8Wk1C69R6yZbhgsPDSC8r/cnsWltiFVVH6oCj3gVG5OWbZYjCMFaKt3FisGx4RQC7aOEkae78qASUB1s761b+xu/Hh6AebB+rWPsrfwCgL9ARs2sD3nl/rQHSrFAdUBn9g3Iusn6pX/tXCv4560jq0WKsepGRoK3K5W2jZL22C+VvX9oGRPdIg900Mp2dynsDEhlKjzTK88jdoacIOZY/VFYi7m9WO7Ia1kjM70/2t8mwN5wYZh1aawczaSO8Lmb3VFWnuQbL2zcN+pxUKb0vd9yzft4k/QzZXybB2bRENlzP+23aYe6Y91ZpQ3IKJpj8S8TiJ1eby7tF6DupCoFAFAFAFAYva+wsSGd4TF2yzvkfs3EBZW6u244GCNSRovZO6gF992t9XbDBA6z8nxgUooJZVi4D2PIaAMu9dNGoDlc1kn6xhWkaT1uFuElIKHUkwq8CfKEHWgLF4LbItgC3cZk6x8F5rZl6lGtakK29vJJAB3Z8oGs2RYxClxfuJcXQWyFho1kvwnUCB6M8YADKgCgCgCgPCKA4nL7P4f6UBJQHjLNAZ/amGytPA/xoCts360n2N347FAOdj3QuEssxAVbKEk7gBbBJNAVl6UYVgMt9BmAIzdkwQCDlMHcfHTeDQHo6S4QadfbnlOraZpUefMjUTyoCf5+w8sOtXMoLFdc0Bc5IWJIid3I0BWt9LcGQCMRbg8zHMcd2oI9oIoBbhcWvy0ZSClxpUjcVe1nBHtYVFe07F9x3sJvcn8+5ralKAUBmRc6jGR5rmP3bhke8XAR3BqjvaXeW93foX4x+xpqkKhgulB+V7UwuEGqWfp7w4cwCPZlH/yVWqderGHLN/g7OD/6fA1cRxl/Lj45y9PU3tWTjBQBQHLOAQCRJ3d/HTnQHVAFAFAZzpnfXLas9Ul25duAIrSIjUtI1WJAkbpJ1AIrKRXxFZw3Yw+puy/L8F+D290aKW2XCXMmYiUuDrbWUGWQWzoMwCqW1IA0gmawWBDtPDXbZN64t2w+bW5Yd3Qr2i91rWoA7c5ezqXOuUEgaHovtG5czrcvWL2UAq9owTp2s6T2dSIgRFAP6AKAKAKAKAKAjXTThw/KgJKArY/DZ0I47x7aAz2zh/zSfY3fjsUA42OAcJZDAEGygIIkGUAiOM0Ap2xsC6WL4YYYSuqPZUgv2pObLOohfE0B5a2DfObrBhDmRlkWVkNkhWJKdoDyY0mSdBCADm3sTFhgwfDzJk9WM5UgyhbJDGAiZyJgEwJigLdjZRF9s9my9p9RCJ9EVAMeSC2ZmY8dxOkwAM70ox9u3i7FxGTIMgOUiB1V2HUx5JAIEcKrVZWqRfz5mdrZ9PpcLWhyV/R+xt9m7QS+me2SUzFQ0QGynKSvMSCJ4xppBqwnfQ484Sg92Ssy3WTUzfTbDTaW6N6HKxG/I0CR3hshnhrUVVdW64F7ASXS7ktJZDLZm1FuYZb7EABSXPAFZD+4EGt4yTVyrVpSp1HB6p2MH0O2kym/j3s3rjYq44XIubJbtidW3CWK2xPFeQNQYfrXqc36I6u17Uujwi/9OOf90s3+DVt0sEErhcWSATBtZZgA7y3I/wAt5ANk4xY2b0jF64EFjEpMy1y3kUQobnrvj/2JAW/4g490S1btuyF2LFlYq0JGgI3dplPujjVHaFeVGmnDVtL8/g6Wy8NCvWanok/b8mE2xttmui5iLhkAZHHZ6sjWEy+TJgzvJ3nyQOVLFVq0lJZNaW+fEdungaFCLg1dPVv55dp43SDE4jJcu3CrpqgQwEIiGjixgEzO8jdpTFbQqur1HZL5nzMYbZdGFJqau3x9uR9Z2Bjzfw9q6QAzL2gN2YSGjukGvQU578FLmkzy9Wn0dSUOTa8hhW5GZrYi/KcVdxZ1RJs2OUKYe4Pa0gHlIoVqa36jqPhkvy/F5eHaaWhZAigK2GwFu2zMiKrPGYqImCSCY4yx1oCzQBQBQBQBQBQHjCaA5Q8DvH499Ad0AmxFgDGW2HnWbs+3Ph6An2CJw+H5C1bj25Br/vvoBlQBQBQBQGA6f9DXvXFv4UAXHZUujmCQoufuzr3a8NauIw++046nd2RtdYRSp1VeNm12Pl3P0efM2+z8Gtm0lpBCooUewCNe+rKVlZHEnNzk5S1buWKyakGNw63Lbo/kspU+wiDrwozKbi7rVHxvE7duWcPicAZN25cCCPbluRwAbKgH7ZNc5zcYSpcb28z18cJCrXpY7/huucu+P75eDN1hdl2USwLOIuzaS3bYWMzo2V875ggMFpdZJ0DcxV+MVGKijylatKtUlUlq235nbbCLG4F+W5LhdmXrbdtJeZ3Nn48vwEVsRHlrZF6wRde8+S2WuHrMY2WIaQ4FiMozTE6RQGN2/t27i7nWrbQKoy2lLsCVzSXJKdktpoRuVZgzHFxkoV5pb2S7L/kmwO2YYVy6l78b208BJjsK9+3mCLpPZLkNmU6rGSMwIjfE8arww+5PKXodCX+o6Usp034NfsVcFhb6gwueDrBAYaAwytlIOvLlWK+HXd84HRwu2KVXLP0/DPo3+H3SREttYxJ6koZRrnYVlYklQ57JIaeO5hyrqYGqujUJNXWWq04HK2jSXSupTu089Hk+PuajpDimNoW7B+kvnq7bDUKCCXuSOCoGb2wOIq+cqd7Wjr8zGOBwi2raW0EKihQO4c++htGKikkT0MhQBQBQBQBQBQBQBQBQHFwcRvH+4oDpTNALcZ9Zs/ZXvjw9ASbB+rYf7K38AoC/QBQBQBQBQBQHyrpn0gxFrHLbY3ntZuzatkYeZIiXDdYw79FmeAMVas5Rl2eXvf7FapKSbbfctO/nf0XeKumm3MRiSrBfowFzWhd622HEzmCqAQDPlSDpryiq1bu/308v38DVy6SVs+611fuy+cCSx0dJxCXrjKQFGZQsDMoyqAskAABBAgdndrUUm3Leep0IbYqLASwltXryje7XizYdHsWbWIVM30d+QLZPk3FVmLWhyIHaXQSM28mbVCbvZnPo1M7M2s1aLVyhtvZyYi01q55Jg8DqCGBIOh1A0NYlDeVmaTatY+bY/ohibbHJDW+GRiD7STDJ+yA37W4DnvAyj9KT+ctPmhUdOlrexBbwd20oBsXABpopI8THjUUsNW1cX87jTo039cfO33K2FvJmuuTB7IksAMoBgDWIBLaidZ10IGKsd6EYrt8/8W8ibDuVCpZlprg9IeIrmyg+R67C11bUq4e6tu4blq4EYDejZYB1YtB1mFmdOyOVSQrV6SShdFt0cNWbc0n6eo/2d07vIQLht315yEuRzkdlu4ZR7auUtpzWVWPivZ+5RrbHpv8A2Z+D917Gx2L0nw+JIVHyuRPVv2X741h45qSK6dKvTqrqO/38jj18NVovrq328xzUxAFAFAFAFAFAFAFAFAFAcLoY56j+dAL8Z9Zs/ZXvjw9ASbB+rYf7K38AoC/QBQBQBQFbH463ZTPcYKu7mSeSqNWPcNaw2krsw2krs+W9KOkOKbEF7L3LVpoRO2IXQ5sygxJgneeGoO7n1K83UTg8ilKdadT+Vold+9jNbNS7dxDqcwZWzFydR5pgAsM/HtzJnkahld6v59vI2pVXS6zW9dNO97Z88lplo+V2NdnbIyXHQ9Y1soFVuyABIJU+kTC6gcDurRQjn2kdBKharCXWvo87W0eltb6s0FhQoCiYAgSSx95Jk++pDSTu7/t6It4S8UcXFjMAVkieyYJU8YMA6EbhU1Ko4O6MxdjUbK2st5WIjMjZHAMw0Bon2MD766VNqauiTpLFp71SqJpKoVL12pYxK05iDpHcPUPBI3TG/LIzfhPumtMYprDydPW3+fQkwDpPF01V+lv/AB62MZbwVq4BnQEqoQjXQDhAO7l3V5uNV2vF5PMnr0qmGqypyyafx+IpxOzgrsDZshmd2QlypImFYdvTTLy13VI5O102dHB1lJW1IUsq7DrLeGkMAzLdiNfRz7wpXWTqQI5Qybj9Lfl+x3qVp23kvP8Acl2dshGWbllBIUyrMQxgzHaIiOROhjnVfEVpR+iT8V+xfw2HjNdeK4aMuvhFC5QBA1A5GZke/WqPSz39++fMvdFDd3LZch1sLpzfw5C3pv2hzP0qj9Vz5fsfX9YV2cNtJ6VM+042K2NGXWo5Pk9P2+aH0vY22bOKTPYcMNxG5lPJ1OqmuxCcZq8XdHnqlKdOW7NWYwrY0CgCgCgCgCgCgCgOLg8RrQC/FH/mbP2V348PQEmwfq2H+yt/AKAv0AUAUBnOl/TCzgVAcg3X8hJj95281fxPDjGlSThHeSb7iOpVjBZ68jA4bboxbs7XUuXB6JEKp81VBOUae0xqSda5c6lSbvNNcjnzqSn9Raa2pjMAYMiRMHdI5GtDCk1ozw2PpA+Y6DLAiCNd+knfTjcl6Z9F0Vlre/Hllnl5FkVlER2prYEimtkzJY2djlwlgKLZyINSkFjuBdlMSY1MHhoNwro0MTThFRtbu+XNXFvQd2scrqHRgysJBHEV04WklJaFaUyK7fqVRIJVClevVLGJXnMz+L2XaJlcyH9Ux4SDA7hAqnPZGGqS3rNPsdvTQux29i4wUJ7s0tN+KlbxyfqKsdslWjM7NG7MSY8CNe+sLYdK2U5r/wAf/wAka/1HUg/9mn4Ka+0ylbs2lY9agJGgJXgOzHOCoXnuIrzmMwuJoVJQtJq+Ttk1zusrnudm4zC4ujCrBxu1nHezT4qzd7fcuW8bZVQqsAAIAytoPCuZKnUbu0ehpTjGNloRHFoTo34EDxI0qCdGcdUTxrQloyvi7VaQkSFXB425YuC7Zco44jiPRYbmXuP8YNXqFedN3iytiMNTrx3Zr3XcfWeh3TS3jIt3It4gDVfNeN7Wid/ep1HeNa71DERqrLXkeVxmBqYZ55x4P35M1dWCkFAFAFAFAFAFAFAKcRpibQ5Wr3hnw5/0oDMbL/xDw1uzaQpflbaKYVIkKBp26As/pKwvq8R91P7lAH6SsL6vEfdT+5QFPav+JtoWz1Nu71h0BdVyj9aA+scq2gk5WehHVclBuCTfbp4mWsdJLOpcXXLGWLBWLHiTLa/lA3V0/wBTRjHdinY8zLZuLqTdSpJNvtftoKcTtm2b5uLbyhRkQKiqcuhYtG8kjwA754W0OkrzW5ZRX3OnQwdWELN38WMF6SWo8m54L/VVVYWfZ88Cx+nl2HY6S2vRueC/1Vn9LPsH6eXYe/8AE1r0bngv9VP00+wfp5dh0Ok9n0bngv8AVWf08+wz0Euw7HSmz6NzwX+qs/p59g6CR3/xVYiCtyNx7K7vvVlUJdhnoJEWxOk9qyr24ulA029FkKRJDdr0p17/AHV0sDLoae5LRPL53lSvgpuXVa+eBefplZ9G791f66vfqYdpWez63Neb9ivc6W2j5tzwX+qt1iqfJ/PEjezK74x837Fa70mtnzbngP6q3WMp8n88SGWyMQ+MfN+xUubetng/gP6qkWOpcn6e5A9iYl8Y+b9iBtspyfwH51t/EKXJ+nuY/geI5x837HB2snJ/AfnWf4hT5P54m/8ABK/OPm/Yr3doK7iQ2RdToMxPLfoNf98OHtmtLFQVOmlZZ3et/X56+p/03goYCcq1ZtyataOlsr3va7duWS7XlZubVtng/gPzry/8Lrc15v2PZ/xehyl5L3KF3FKeB8B+dTR2dV5r19jD2vQ5S8l7lc3oIILAgyCDBBGoIIMgjmKmhgq0XdNevsRz2phpxcZRbT7F7n0vox/iWOqyYtbj3EgZ0C9teBYFhDaaxod+kwOtBy3etr2Hna6pqb6O9u3X8jf9JWF9XiPup/crciD9JWF9XiPup/coA/SVhfV4j7qf3KAP0lYX1eI+6n9ygD9JWF9XiPup/coA/SVhfV4j7qf3KAP0lYX1eI+6n9ygJtkdJbWMxS9Utxclm5OcKJl7ERDHkaA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39738" y="-1455738"/>
            <a:ext cx="471487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data:image/jpeg;base64,/9j/4AAQSkZJRgABAQAAAQABAAD/2wCEAAkGBxQTEhQUEhQUFhUWGBwXFxgYFhoWGBoWHhcYGBoXFhUcHCggGB0lHRgYITEhJSkrLi4uHR8zODMsNygtLiwBCgoKDg0OGxAQGywkICYsLCw0LywsMC0tNCwtLCwvLywsLCwuLCwsLy0tLCwsLCwsLCwsLCwsLCwsLCwsLCwsLP/AABEIAMYA/gMBEQACEQEDEQH/xAAbAAACAwEBAQAAAAAAAAAAAAAABQMEBgIBB//EAEkQAAIBAgMEBQcICAQGAwEAAAECEQADBBIhBTFBUQYTImGRMkJSU3GBshQVIzRzkqHRF2JygrHB0tMHM+HwFiRDk6Lxg6PCY//EABsBAQACAwEBAAAAAAAAAAAAAAADBAECBQYH/8QAPREAAgECAwQJAwIFAwMFAAAAAAECAxEEITEFEkFREyJhcYGRodHwMrHBFOEVI1Jy8QYzQiRikkOCssLS/9oADAMBAAIRAxEAPwD6rsXZNlsPZZrakm0hJIkklBJJ4mgLJ2Xhpjq7U8tK1343tdG27K17EeKwGGRcxtW+4RvPIVBicVTw9N1JvJfLI2p0pTluoQdUkzkSJnLHZ5RHsrxH8axH6np75f08Lcv35nV/TQ3Ny3zmaCxs7DMobq7YB5geFe5oYiFamqkXkzkzpyjJxZ0uzMKTAS0Ty0nwrdVYN2UlfvMOEkrtEvzLh/VJ4VIah8y4f1SeFAHzLh/VJ4UAfMuH9UnhQB8y4f1SeFAHzLh/VJ4UAfMuH9UnhQB8y4f1SeFAHzLh/VJ4UAfMuH9UnhQB8y4f1SeFAHzLh/VJ4UAfMuH9UnhQB8y4f1SeFAHzLh/VJ4UAfMuH9UnhQB8y4f1SeFAHzLh/VJ4UAfMuH9UnhQB8y4f1SeFAHzLh/VJ4UAfMuH9UnhQB8y4f1SeFAHzLh/VJ4UAfMuH9UnhQFQ4RLWJt9WoSbV2cukw9iJ8T40Bb2D9Vw/2Vv4BQCPG+W8+k38TXz3aatiajlrvP9vQ7VHOEbckLmuyeyB7fyqlToOZcUEl1gyPz/CrH6PIXge272sMADz4VWnScDEoZXQ22SPpUI5n4TXX2HFPFxlHt+xRxOVN3+Zo0te5OQFAFAFAFAFAFAFAFAFAFAFAFAFAFAFAFAFAFAFAFAFAFAFAFALMZ9Zs/ZXvjw9AcbLxQTCYed5tW4HE9har4jEwoR3peXFklOnKbsjGbR6R23uXFY5WzkQFZpAY25WF1l0ZY3kjvFeNxtCtiMQ6tsnbwyvz5WbZ18NOEFuvgT4DbWFlR1mrEKvYcgk7oIWNeB46c6vYbAztmjStio8GMLO3MKwEXNSVAAt3CTnANuITXMrKff3Gui8C7FRYnMV7U2rZS5ctuchSN86gjyhA8mezmmJBBgiK5eIwMmrxVy7RxSTzJejfSJGdAP8wghkyswBAUsM4XKCMwE7tY41XwMauCxDna8fDR8VnfOzsa4hwqrdN3hsSriV944j2ivY0a8K0d6DOVOEoOzJqmNAoAoAoAoAoAoAoAoAoCrtLHLZTMwYyyoqrqWd2CKBwGpGp0AkmgF1vpXhipLXMpDFWUgkgrc6skwD2c0HNugzuoDpulGFiRdUideEDKzkmY3KjMeMCgOrvSSwLd10frOqQOyrvg+SATAltwBNAQt0qsdVnk5soZbXnsSCUVQNJYCRru13UBIOk2HiWuAHkO1p2iGJWQAVUvrELqY1oCTDdIcO5RRcUO5KhJlswC5l0kEjMASDHfQDWgCgCgCgCgCgCgFmM+s2fsr3x4egKOEwZOHw7rJ+htgjj5A1H5f7PJ2hgpVH0kM3y9i1QrJLdkZ3a+GtoCwtKckkKtsTPlQBG/MB74rycnUWKcHJq7Wrt5nVpKO63bgUdk7SdEAuYLrHUEnLayrmVxCjsGZJNwEbgeJmvRUJU73jPLtfzuKFSMrWazLq4lotBsG7XbZWHVWsJmVltzCJqsl37kLDUFgenLER3dUVFTd9CnjNoswk4E9phMoAfpAc2YZNYBVWPGTO41xsU4u9qlv2L9BP8ApG+yMIqkZUUEz5KgEzHIa7h4CuDhXUrYi2b9fmpbr7sdMjVbOwZXtNvIiOQ7+Zr2WAwbopylq+HzicivWU+qtC/XSK4UAUAUAUAUAUAUAUAUBHfsK4yuoYaGCJEgyD7QQDQC+/0fwzBh1NtSRlzLbRXAChBlbLpCgAcgBQHi7KwtpVzJa7IAz3ApYwMoJdtSY099AU8Bs3D2s46orZdkYBwOrU24yEW4i1lhcpI8xdRlWgL1rYWE0K4fD+bBFpPN1WCBwnTlQAOj2E3fJsPER/kpuyskeTuysw9jEcaAnt7KsKQy2bQKsWBCKCGIgsDGhgkTQFygCgCgCgCgCgCgFmM+s2fsr3x4egJNg/VcP9lb+AUAr2vYzO/tj3ZRXkNs4d1a0pw1X2sjq4We5CK+asSqWTvHP8641HE7up0WozJfnCrn6zI0/TkWVnOoMfiao1a7m7RzZveMFkaDYlrK45kH+Rj8K9HsPDuhN72rRysXLej4j2vTnOCgCgObqSCJInSRofceFAI9obTwli4LV3RiqtJUsO0xVQW1JJKnw1oCph+k2z3XMGjQEr1b5gDrLALpoQdd0jmKAv7Kx2FxJYWO1kVWJysoh82XUgSewZHCgGPyG36P4n86APkKcj95vzoA+QpyP3m/OgPfkNv0fxNAHyK36IoA+Q2/QXwoDq1hUXVURT3KB/CgJqArtgrZMm2hPPKJ8YoA+RW/QFAHyK36IoDz5Db9H8T+dAHyFOR+8350AfIU5H7zfnQB8ht+j+J/OgPfkNv0RQB8ht+gvhQHhwKcBlPNSVP4b/YdKAq4z6zZ+yvfHh6Ak2D9Vw/2Vv4BQHt3Z8knNvM7qoVMCpzct7UsRr2SVirjNkjKWkkjfuGnH8/dVDF7Gozg55uRLSxT3rcBf8iHAkzu3a+yuMtkU28m/Qt9OxlhtlLlBDa6yRDCZgj3HT3V3qGxaNKK3fq56lOWLk3pkWMPgCrBi0x+rHCOZq3QwXRTUt70I6lfejZIvVeK4UAUAUAlx2Bu9d1vXqLEqXRkXsqqtJDsDEtl5QCx30Ag2HZfEBvk2NB6o9WxbD5wzZZzrnctBzNuIG8DSK1jNS0Jq2Hq0GlUVrq/h8RoNi7LvWbjtcvi4jAAKLS24IJ1kcMsCN34zsQjmgEGN6RtbuXLfyW+2XRGVZR+yWPa82IjjQEX/Foy5vkuM3wR1UEeVwJ1Ej8dYoBxsvH9cpbq3QBioDjKxiNY4b/woC5QBQBQBQBQBQBQBQBQBQBQBQBQBQCzGfWbP2V748PQEmwfq2H+yt/AKAv0AUAq2kgtK1y3q6jrAg1zKpGcKvMqYHIkczMMcPTjPfSzJHUlJbrIkxa27qMpBsYmMrDct4iVM7stwbt3aHE3Klua7rz7B1WTUKAKAKAKAznS7CZwvbfUwE0yaSxciJJ0A36SI41HVV4lzAy3ayZS6D7KuWXuXDHVXlBEbwyOwEjjmUkyPZ3nSjT3F3ljaeMjiJJWzjdX5rL7O5sKnOWeTQHz7pU1jB2ryNev3S6jLZD+Qc+fMTBVFMIN0wpiZNRVa0aauy/gNnVsZU3YZLi3ovd9g2wOwkxFm1e+UYoF1S4pF2CoOVso00G4HieNSJ3VynUg4TcHqm15DvZGy+oz/S3rmcg/SPmiFC9nkDE1k0GNAFAFAFAFAcu4AkkAd+lAcPikAzF1C6GSwAg7jPfwoDvOJiRO+OMUAK4O4g/6aGgOqAKAKAKAKAWYz6zZ+yvfHh6Ak2D9Ww/2Vv4BQF+gCgFm0r2TEYYnzzcs+82zd1/7Me+sN2NlG6b5e9vyKNkYRWXFbPuTlttNuDB6i527ZQ8CjZlB4ZFrSK1j8sT1W+rVXHXvWvmrN/3DLo5tB3V7V6OvsNkuxpm9C6o4K69ruOYcK2i75PUjqwUWnHR5r28NO3XiOK2IgoCG9i0XymA7t58KApXdsKPJUn8BQC3GYpri3HgDIuRP23IMH/6/GtZK5LSnuNs4t4p1VVViFUBQBpoBArYiOWvMd7MfeaA4NAY3auzRcudVbkBnyAklzp5bmTJIh+Osd9UqtNTqbp6bAYyWFwjqvPkvtpbvNFsHBvZsJauEFklZG4rmOU93ZjSrVOLjFRfA4OLrRrVpVYq28727Xr6jEORuJHvrcrkq4txudvGgJk2pcHEH2gfyoCzb2yfOUe4x+BoC3a2pbO8ke0fzoC2jg6ggju1oCntzDm5h7qhBcJQ5UYwrMNVUmRoSBQGTwGw2SEGAyq7W+sb5VnIClWDCQS2UljGkxFAULOxhcDWlwaFkLByuIhVJVkAZQ5JYoTMkcKGE09BtsLZjLftu2Ba15RLtiesyHJp2fOJJK0Mjja2zbzXGu28U9perAyKmfySzMVUnLLAgeTPZ360Blbe17h8rH3UB1A+T239CIdHYMMw572yneooBjsnF3cUjCzjLnWWzmJeyqAqesthdJEEpmkhiOUmABsMOhCqGbMwABaIkxqYG6TQElALMZ9Zs/ZXvjw9ASbB+rYf7K38AoC/QBQCDpncyWEvD/o37Nw/s9YEb/wAXatJuyuWMLHem4vipedm16pFXpKfk+KwuLHkk/Jr32bmUYngFcb/1qxPqyUvD54kmHXSUp0uNt5d8dfON3/7USdJkOHuW8cg/yx1d9R5+HJmY4tbPaHcWHGsyye98saUOunRfHT+72lo+2zehfubbUgG32gRIbgQdQRzrcrWtqUL+Odt7achoKAr0AUB4mIDWbajzma63eNyT7ip/crCdzecHG1z2smh5QHN9iqkgSRu7ydAPeSBRuxlK7sUtn4E9YSASEXKDEyxgknviPvmoqazci/javVjSWiGfUt6LeBqU55yUI3g+FAc0AUB7QBQHqORqCQe4xQF6xtZx5UMPA+NAKOk20rrwq3AiNPYWQ5UDUu/KSBAjfrNbwtc5m06lSFPqStfks/Ph4K/aH+HKZTiFgjS0wBEaMHggciACKTtwI9kU504SjNZ3v5pG1rQ64v2ptZbO9XJidFIWN3auHsj2TPdREdSooK7TfchHs7bN+9i0QlUtwxKKJmF0zORJgkbstbuNkc/DY6dfEOFrRs326r3H1/bFhGKPdRGWAczBRLCVEnQkgTEzWh1Dw7aw8T19rn5a6AQSSJ7MSJndIoD07Yw8gdda1LKO2urLGZZneMwkb9aAhxTA4iyQZBs3SCOWfD0BLsH6th/srfwCgL9AFAKeluG6zBYlOdp49oUkfiBWlRXi12E+FqdHXhN8JJ+oixGNGN2ctsiTdsrJO4XMoMjnDj8Kx/uQ70SNvB4p2/4SfjZ/lFTYW0mxOHR7klwMlwH0l7LAjhO+O+s05b0bv4zXF0VRrShHTVP/ALXmvRrxOdmIbTGyfJBm2f1TJye6D4Nu0rMcsjWrLpP5nHj38/H7jOtiAAJ3UBHtRGt2Lj+TC6Sdcx7K6e0itZOybJaNPpKkYc2j3o3hA9vrDME5VA9BJHxZ/dFaUfpuWdoNdO4rhkOlwiDzR79alKJKqAbgB7qAp7SfcDuANxuULun3mf3K1loS0fquSbNsZLYB0Y9pv2jqR7vJ9gFZSsjWc9+TkWqyaBQHLKDvANARNhEPmj3aUBC+zhwJH40BXuYFh3+ygKxEb6A8oBZdtdYRP/U/C0P4E5vaC/dW+iOXKH6nEZ/TH56/Yd4TFG20gAyADI1yiSBO+BmaBu1NaHUHmEx6v3Hkf5c6AX7bv5pQTlQgtG9nMFEHM6gxzKd9ZXMq4ltrcjxI9l7Ea3eS6SDNtg4k6OWQqEHLKGBOm4HiaN3FHCQpNSWtrPzTKm29h4i5fZ7YwjIwXS6pJkQpBgajLmIMzMDdWC0JVwZGZbq4JbwdFDJZu5dSi3C1woQCB1ZBXQMFBKzQFu3sDFXEyXLGzshkEKLmoZFVysHcQANY8kcgaA0eI+sWZEHqbunLt4fSgJtg/VsP9lb+AUBfoCtjMatsa6ngOP8ApQCHF4lrmjbuXD/WgM10Jb/lQh32ne2fcxb/APVQ0PotybXqdHaueJ6T+qMZecVf1OcD9Bjr1rzMQOuTl1g0uAd51b3CkerUa55+PEVf5uEhU4we4/7XnF//ACXkPnw5fcCSOW+NCYnjIDDmVWdJqY5xdwGGDCSQeBA3bgZnkQQw7iKAZW7YXcAKAyf+I+OKWLdtdWuXJy8SEEwP3zbqviZdWy4s7GxKSliHUlpCLf4+1/I0uzsL1Vq3b9BQpPMgan3mT76nSsrHJnNzk5vVu/mWQKyanQtnkaAoG3nMem8f/HbOvtBeR7HrBsnZDHqWrJqHUnlQHnUnlQHhQ8jQHNAFAFAcugO8A0Ar2hg1kKDGaSw4ZB5WvfovsJPCsohrz3YZalRbRkuQRn8mfQE5f4lo3jNHCjFCl0cLcTusEx5qSAurMYUd/f3DUnuBoC3hsSi3BMsiSA3FrhnNcPPUkD2sdezWWaRjnvGhtuCAQZBrBuV8fjRaElXaeCKW8TuX2kihhuyuZbE4vrr9tRYsAXXXM5UO5UKe0GgQwWYOscK23crnPWNc60acY5O+b7nwNbhMOttEtpoqKFXjoBA1rU6JSxn1mz9le+PD0BJsH6th/srfwCgOdo7RydldW4ngPzNAJGYkyTJNAc0Ah6OpkxGMtjjd6we15Jj/AMKhp5Sku2/mdLGtzoUKj/pcf/F+zLvSrZrLat4kDt4dw4HEoSA6k8AezPdNZqrJS5fGabPknOVGWk1u+OsX4Oxq8LcVkVk8lgGWOREipSi007Mo3n6m5J8ht/Iayfuklv2Wf0BWLmUrrIbrYPsrJqYPaafKdt2bO9MMgd/2h9JPibQ91VJdeulyV/nod+h/0+yqlTjUkoruWv8A9kfRBbHKrZwDugK+OvZUYjfuX9okKv4kUBDs+0JJHkoBaTjovlH25tD+wKAvUAUAUAUB4RQHBsjlQHDYfkaAie0RvoBVk6w6/wDUhm7rI8lT+0SdD6T8qzoiDd3534IYsJ361gnKWIwE6p4fkaAVWr+rZd57IM+TbmGYR5zkZQeSkg882I4z3pNLgSARoKwSFjCYtrZ03cRw/wBKAu4zGC6sCcmgYcWY7rQHGd54RA3ExlGlS7Vkc4XY7C9buswJAYsJMBiMqhO4BnknUmOEAGyKnhowalxz9R3WCwLMZ9Zs/ZXvjw9AUcLtDLhrCJv6m3J5dgbu+gKdAFAd2bRYwKAp4Wx1W0j/AP0s/jpu91o1FpV70X31sEv+2fo17o0t7Ci4rIwlWBVvYRB/A1LqUU2mmtRP0JJCPh7mr2HK+1STB9mYNHdlqOlkt3kW8baU1VWk1fx4+o+2hghctlNx3qY3MNx7+8cRI41u1cqxluu6FfRvacq9m52XszIJ8wab+OU6Tyynzq1jK+T1Jq9LdtOP0vT2M3/hgOuu43Gt/wBS4VWdIWc5HsgoPdUGG6zlPmzq7afQwo4X+iN3/dLN/O03Xygt5AkekeyvuMSfcI76ubttTzvSOX0K/bovngR9c8kZ7cjeMhMe3t/yrPV5P54GE5t23l5fuKNr7SOdEOWV7eh0LHsIpBGksTz3VpPKyXEs4bNSlK1o/keYVQiKupgamDqeJOm8mT76GhLn7jQB1ncfD8qAOtHf4H8qAOtHMeNAd0AUAUBR2m4ICEwCCznlaXVvHRfYSeFDDOsFYkFnHacyRxUeavdA395bnQJWRI+H5UMiTb+MZAtpP826cqjcQPOaeGh38N/mmspFfEVHFKEPqlkvy+5E+F2aqWwm87ywES0RI5DQADgABRu5JSpqnFRRTxGHKHXdwNYJCjjMSEAEwW0HGObRxiRpxJA41lIiq1VTV+LyS5st4W+ylWAgKIVDrAPlFubsZJPfA4k4JFe2ZpMJiRcWR7xyNDJPQCzGfWbP2V748PQGewX+Va+zT4FoCegJMPYLmBu4nlQDixZAEKP999AKdtWMmJw1zfrB7hnVf4XXrSS6yZaoy/lVI9z8jTAVuVTOY5eoxq3ty3Vyv/4qSeUfRH2Bq0taV+ZYUt6g4v8A45ru4+4769m8hf3m0HuG8/gO+pd1LUpb7l9K8X8v81ML/iRgb1pflNgkuwNu6FXzGUpnyjhBymZ8w+bVfEKSW/BaHa2TUpSmsPiXk2mnwTTz8Gr6/kddFdk3LOBsW8qSQHZWlTmY5yrHWYmN3CpcPGMIJO+hz9q154rE1Kis05ZcMlpz4IfnDMRrcbvgKPDSR4zW+8uRV3JPWT9Pa/qdNg0IAyiBujQj2EaiilK97mXSg1axk9j4dcRi7p8q2h87WYJRAeYJDuPYKjVSUqjlyyLs8NChg40td97zvn3fgebdV7VprmHGVlgkKAQVmDK7tN879Kt4fdnNRqaM4uO36NF1KC6y4W1XHL4xBsrpq2cLfVcpMZlkZe9hOo8Ku1tnLdvTZycHt2bnu10u9ZeZtga5J6c9oAIoDjqhyj2afwoAyHgT79f9aA8LEb4I8PwP50AstfSPr58O06fRgnqk/eMuR+0DvoBvQEeJvqiM7kKqgsxO4ACST7qGG0ldiPo/hGuM+LvAh7oi2p327PmiODN5R5Tw1rL5ENKF5OpLV6di5eOr8FwG9yxyrBOUsdfS3bd7pARRLE8vZz7qGG0ldmbwuz3J+UXlILeQh3201yhv1oPuk+wZb4EFOm3PpZ66Jcl7vj5LLW7WCwTYTEFGke8cxQGks3QwDDcaAX4z6zZ+yvfHh6Az2C/yrf2afAtAWrFosYFAPMNhoEDd/GgLiqBuoBftnD5wo4nMvjbY/wAVFGjaMmtC9Yu5lVuYB8RNDUo7ZtK9uSJVTmblkgq47+wW98UMxdjnB3GVUBYtDdW2bUyAdQe+AdZ8oVvk0yB3g1Z5N8ff3uZTb9rNiXc2sQGBlXt3QoZUstlUSsoM1xhIJ1cyeAQg5OyNa9ZU1dv/AAKiwMB1xjZSCjreIJ7AWRmUFCczA7mEDUBdJf08+RW/iFP+pDToxtdbQuZlvKSEE3X6wsFzRlOUNoDJndPACKkhhJyehBX2nTgr7xZ2l00AtvkVgxEKdPKOgO/gTNbYjC9DSdRvQxszH/rsZTw0E+s/RZt+SZV6LbSSxYn0zMwdw7KgHjoJ95qPC4N9Gm9Xn5lvbO1oyxU1H6YvdXLq5P1uPLO2mfyEdu8KSPGIqaWHhH6mkc2GMq1Poi34P7iDbezcViboIw+WNMxIBI5uZ4d2utW6FajRj9dylisJi8TUT6O3b7m+wlorbRSZKqATzIETXGm7ybR6qnFxgovgkTVqbhQBQBQCvbmKCqEPnSW4nqx5QjjmkLHeeVZRDWqbqstXkWsDZIXt+UxzPx10Ed4AAX3VglSsiS5CiQY7t/uA/KizDkkriTaROIuCywAtIQ90auXcQyWiBwGjt3ZBqGNbJL5kRSk7Z5er8kXn2nl3kNzABDD3Tqe7SpI0nLgQzxcabzd/v87Mi+l4Hcfdx8KiaaLSmnoL8Ts83roNwRbtEFF9O5wuOOIXzQeMtvCkYMtJk123wP8A7oZFGLw2Q6bju/KgK9AXtlYvI0HyW/A86AuYz6zZ+yvfHh6Az+AE27QHq0+AUBpcBgso19/++VAXqAKAqbRaFB4hkPuDjMfuzQHOzk7EHcpZAO5WKieegFAXCKAU4JQGNtgCD2DOoLKAVnmWtFT+4aynbNGGk1Zlv5stzqpPcWYjwJit+lna1yD9LSbu1fvbf3IMbsHD3BDWlHIqMp8Rv99b08TVhpJkVbZ+Gqq0oLwyfoKG6Ep5t1wP2VnxEVbW0p8Yr1OW/wDT1JvKb9DM9IdhWxisNhLTOz3DmckjsoZEgAadlbp9wrn43FzxG7Sdkr3y7D0uwdlUdnwq42N3JLdV+cuXdx7GfTLFhUUIqhVUQFAgADcAKw227shjFRVksjuKwbHtAFAFAFAFAeE0BlsC7Ym+90aopEewf5YAOkiTcg7iy+yt8lkznwcq1R1Fosl+WO7qqUZvKIB8sSQQJ8kjT3CsptO2ncWHGMoN6vtDqrURJ5+Uf4THurPXZHeila/qe2ns2wcuVQSSeGpJJk+01jo5s26ejDkj04y3oZB5H8jWeinoavFUr3FPSO3bvoPpRbKEkNv0jUHUQNx91WcNv0pPq3uUNodFiYLr7rWdyr0F2k9zrbTsXFsjK8k6EkRJ1I0kTW+0KUY7s4q1+BrsXEVJqVOb3t3RmsZZ31zjulPEWNIOoNAI8RaKmD7jzFAR0Bdw2Jz3rIO9bV0e7Ph4NAd9GsH9FadvVplH7g1oB7QBQHDPwG/8B/vlQEOLsTbdRvZSJ7yCKAg2TezZ+8q49jIv8wawmbzVmMKyaCraylWDqJJ3ftpLKO7MvWKT7KwzaKvkMrVwMAymQQCD3HUVk1O6AKAwXQlvleOxmN3oG6m1yiBqP3Qh/fNVqPXnKfgvA7O0F+nwtHDcWt+Xe9PJZG9qycYKAKAKAKApXtq2Vuiy1xRcK5wpPm5lQEncJZgADqdYmDQGY2/ins4pjaxOV2thyt/6uPLVFzgjIPKMAEmJJ0oCTaXSEm01u+jWS4ILpF5MuaDJUyAfJnnO4isojqxlKDjF2b4j3o9btrYUW3V+LMpBlz5R36ayI4ARwo3cUaSpQUFwLN7B5phmWd4EH+IraMrcDWpScr2k1cXYro6rLCXbiHnMj3qf5RViGLkn1kmijV2VCUbQnJPne/p/gU3Oh9xvKvj25CT4ZtKsraEY6Q9Tmy2BVm+vV9P3Gmzuitm2pDZnJ3kkr4BSIqtVxtSbusjo4bY+HpQ3XeXf+LF63sawBHVIfaMx8Wk1C69R6yZbhgsPDSC8r/cnsWltiFVVH6oCj3gVG5OWbZYjCMFaKt3FisGx4RQC7aOEkae78qASUB1s761b+xu/Hh6AebB+rWPsrfwCgL9ARs2sD3nl/rQHSrFAdUBn9g3Iusn6pX/tXCv4560jq0WKsepGRoK3K5W2jZL22C+VvX9oGRPdIg900Mp2dynsDEhlKjzTK88jdoacIOZY/VFYi7m9WO7Ia1kjM70/2t8mwN5wYZh1aawczaSO8Lmb3VFWnuQbL2zcN+pxUKb0vd9yzft4k/QzZXybB2bRENlzP+23aYe6Y91ZpQ3IKJpj8S8TiJ1eby7tF6DupCoFAFAFAFAYva+wsSGd4TF2yzvkfs3EBZW6u244GCNSRovZO6gF992t9XbDBA6z8nxgUooJZVi4D2PIaAMu9dNGoDlc1kn6xhWkaT1uFuElIKHUkwq8CfKEHWgLF4LbItgC3cZk6x8F5rZl6lGtakK29vJJAB3Z8oGs2RYxClxfuJcXQWyFho1kvwnUCB6M8YADKgCgCgCgPCKA4nL7P4f6UBJQHjLNAZ/amGytPA/xoCts360n2N347FAOdj3QuEssxAVbKEk7gBbBJNAVl6UYVgMt9BmAIzdkwQCDlMHcfHTeDQHo6S4QadfbnlOraZpUefMjUTyoCf5+w8sOtXMoLFdc0Bc5IWJIid3I0BWt9LcGQCMRbg8zHMcd2oI9oIoBbhcWvy0ZSClxpUjcVe1nBHtYVFe07F9x3sJvcn8+5ralKAUBmRc6jGR5rmP3bhke8XAR3BqjvaXeW93foX4x+xpqkKhgulB+V7UwuEGqWfp7w4cwCPZlH/yVWqderGHLN/g7OD/6fA1cRxl/Lj45y9PU3tWTjBQBQHLOAQCRJ3d/HTnQHVAFAFAZzpnfXLas9Ul25duAIrSIjUtI1WJAkbpJ1AIrKRXxFZw3Yw+puy/L8F+D290aKW2XCXMmYiUuDrbWUGWQWzoMwCqW1IA0gmawWBDtPDXbZN64t2w+bW5Yd3Qr2i91rWoA7c5ezqXOuUEgaHovtG5czrcvWL2UAq9owTp2s6T2dSIgRFAP6AKAKAKAKAKAjXTThw/KgJKArY/DZ0I47x7aAz2zh/zSfY3fjsUA42OAcJZDAEGygIIkGUAiOM0Ap2xsC6WL4YYYSuqPZUgv2pObLOohfE0B5a2DfObrBhDmRlkWVkNkhWJKdoDyY0mSdBCADm3sTFhgwfDzJk9WM5UgyhbJDGAiZyJgEwJigLdjZRF9s9my9p9RCJ9EVAMeSC2ZmY8dxOkwAM70ox9u3i7FxGTIMgOUiB1V2HUx5JAIEcKrVZWqRfz5mdrZ9PpcLWhyV/R+xt9m7QS+me2SUzFQ0QGynKSvMSCJ4xppBqwnfQ484Sg92Ssy3WTUzfTbDTaW6N6HKxG/I0CR3hshnhrUVVdW64F7ASXS7ktJZDLZm1FuYZb7EABSXPAFZD+4EGt4yTVyrVpSp1HB6p2MH0O2kym/j3s3rjYq44XIubJbtidW3CWK2xPFeQNQYfrXqc36I6u17Uujwi/9OOf90s3+DVt0sEErhcWSATBtZZgA7y3I/wAt5ANk4xY2b0jF64EFjEpMy1y3kUQobnrvj/2JAW/4g490S1btuyF2LFlYq0JGgI3dplPujjVHaFeVGmnDVtL8/g6Wy8NCvWanok/b8mE2xttmui5iLhkAZHHZ6sjWEy+TJgzvJ3nyQOVLFVq0lJZNaW+fEdungaFCLg1dPVv55dp43SDE4jJcu3CrpqgQwEIiGjixgEzO8jdpTFbQqur1HZL5nzMYbZdGFJqau3x9uR9Z2Bjzfw9q6QAzL2gN2YSGjukGvQU578FLmkzy9Wn0dSUOTa8hhW5GZrYi/KcVdxZ1RJs2OUKYe4Pa0gHlIoVqa36jqPhkvy/F5eHaaWhZAigK2GwFu2zMiKrPGYqImCSCY4yx1oCzQBQBQBQBQBQHjCaA5Q8DvH499Ad0AmxFgDGW2HnWbs+3Ph6An2CJw+H5C1bj25Br/vvoBlQBQBQBQGA6f9DXvXFv4UAXHZUujmCQoufuzr3a8NauIw++046nd2RtdYRSp1VeNm12Pl3P0efM2+z8Gtm0lpBCooUewCNe+rKVlZHEnNzk5S1buWKyakGNw63Lbo/kspU+wiDrwozKbi7rVHxvE7duWcPicAZN25cCCPbluRwAbKgH7ZNc5zcYSpcb28z18cJCrXpY7/huucu+P75eDN1hdl2USwLOIuzaS3bYWMzo2V875ggMFpdZJ0DcxV+MVGKijylatKtUlUlq235nbbCLG4F+W5LhdmXrbdtJeZ3Nn48vwEVsRHlrZF6wRde8+S2WuHrMY2WIaQ4FiMozTE6RQGN2/t27i7nWrbQKoy2lLsCVzSXJKdktpoRuVZgzHFxkoV5pb2S7L/kmwO2YYVy6l78b208BJjsK9+3mCLpPZLkNmU6rGSMwIjfE8arww+5PKXodCX+o6Usp034NfsVcFhb6gwueDrBAYaAwytlIOvLlWK+HXd84HRwu2KVXLP0/DPo3+H3SREttYxJ6koZRrnYVlYklQ57JIaeO5hyrqYGqujUJNXWWq04HK2jSXSupTu089Hk+PuajpDimNoW7B+kvnq7bDUKCCXuSOCoGb2wOIq+cqd7Wjr8zGOBwi2raW0EKihQO4c++htGKikkT0MhQBQBQBQBQBQBQBQBQHFwcRvH+4oDpTNALcZ9Zs/ZXvjw9ASbB+rYf7K38AoC/QBQBQBQBQBQHyrpn0gxFrHLbY3ntZuzatkYeZIiXDdYw79FmeAMVas5Rl2eXvf7FapKSbbfctO/nf0XeKumm3MRiSrBfowFzWhd622HEzmCqAQDPlSDpryiq1bu/308v38DVy6SVs+611fuy+cCSx0dJxCXrjKQFGZQsDMoyqAskAABBAgdndrUUm3Leep0IbYqLASwltXryje7XizYdHsWbWIVM30d+QLZPk3FVmLWhyIHaXQSM28mbVCbvZnPo1M7M2s1aLVyhtvZyYi01q55Jg8DqCGBIOh1A0NYlDeVmaTatY+bY/ohibbHJDW+GRiD7STDJ+yA37W4DnvAyj9KT+ctPmhUdOlrexBbwd20oBsXABpopI8THjUUsNW1cX87jTo039cfO33K2FvJmuuTB7IksAMoBgDWIBLaidZ10IGKsd6EYrt8/8W8ibDuVCpZlprg9IeIrmyg+R67C11bUq4e6tu4blq4EYDejZYB1YtB1mFmdOyOVSQrV6SShdFt0cNWbc0n6eo/2d07vIQLht315yEuRzkdlu4ZR7auUtpzWVWPivZ+5RrbHpv8A2Z+D917Gx2L0nw+JIVHyuRPVv2X741h45qSK6dKvTqrqO/38jj18NVovrq328xzUxAFAFAFAFAFAFAFAFAFAcLoY56j+dAL8Z9Zs/ZXvjw9ASbB+rYf7K38AoC/QBQBQBQFbH463ZTPcYKu7mSeSqNWPcNaw2krsw2krs+W9KOkOKbEF7L3LVpoRO2IXQ5sygxJgneeGoO7n1K83UTg8ilKdadT+Vold+9jNbNS7dxDqcwZWzFydR5pgAsM/HtzJnkahld6v59vI2pVXS6zW9dNO97Z88lplo+V2NdnbIyXHQ9Y1soFVuyABIJU+kTC6gcDurRQjn2kdBKharCXWvo87W0eltb6s0FhQoCiYAgSSx95Jk++pDSTu7/t6It4S8UcXFjMAVkieyYJU8YMA6EbhU1Ko4O6MxdjUbK2st5WIjMjZHAMw0Bon2MD766VNqauiTpLFp71SqJpKoVL12pYxK05iDpHcPUPBI3TG/LIzfhPumtMYprDydPW3+fQkwDpPF01V+lv/AB62MZbwVq4BnQEqoQjXQDhAO7l3V5uNV2vF5PMnr0qmGqypyyafx+IpxOzgrsDZshmd2QlypImFYdvTTLy13VI5O102dHB1lJW1IUsq7DrLeGkMAzLdiNfRz7wpXWTqQI5Qybj9Lfl+x3qVp23kvP8Acl2dshGWbllBIUyrMQxgzHaIiOROhjnVfEVpR+iT8V+xfw2HjNdeK4aMuvhFC5QBA1A5GZke/WqPSz39++fMvdFDd3LZch1sLpzfw5C3pv2hzP0qj9Vz5fsfX9YV2cNtJ6VM+042K2NGXWo5Pk9P2+aH0vY22bOKTPYcMNxG5lPJ1OqmuxCcZq8XdHnqlKdOW7NWYwrY0CgCgCgCgCgCgCgOLg8RrQC/FH/mbP2V348PQEmwfq2H+yt/AKAv0AUAUBnOl/TCzgVAcg3X8hJj95281fxPDjGlSThHeSb7iOpVjBZ68jA4bboxbs7XUuXB6JEKp81VBOUae0xqSda5c6lSbvNNcjnzqSn9Raa2pjMAYMiRMHdI5GtDCk1ozw2PpA+Y6DLAiCNd+knfTjcl6Z9F0Vlre/Hllnl5FkVlER2prYEimtkzJY2djlwlgKLZyINSkFjuBdlMSY1MHhoNwro0MTThFRtbu+XNXFvQd2scrqHRgysJBHEV04WklJaFaUyK7fqVRIJVClevVLGJXnMz+L2XaJlcyH9Ux4SDA7hAqnPZGGqS3rNPsdvTQux29i4wUJ7s0tN+KlbxyfqKsdslWjM7NG7MSY8CNe+sLYdK2U5r/wAf/wAka/1HUg/9mn4Ka+0ylbs2lY9agJGgJXgOzHOCoXnuIrzmMwuJoVJQtJq+Ttk1zusrnudm4zC4ujCrBxu1nHezT4qzd7fcuW8bZVQqsAAIAytoPCuZKnUbu0ehpTjGNloRHFoTo34EDxI0qCdGcdUTxrQloyvi7VaQkSFXB425YuC7Zco44jiPRYbmXuP8YNXqFedN3iytiMNTrx3Zr3XcfWeh3TS3jIt3It4gDVfNeN7Wid/ep1HeNa71DERqrLXkeVxmBqYZ55x4P35M1dWCkFAFAFAFAFAFAFAKcRpibQ5Wr3hnw5/0oDMbL/xDw1uzaQpflbaKYVIkKBp26As/pKwvq8R91P7lAH6SsL6vEfdT+5QFPav+JtoWz1Nu71h0BdVyj9aA+scq2gk5WehHVclBuCTfbp4mWsdJLOpcXXLGWLBWLHiTLa/lA3V0/wBTRjHdinY8zLZuLqTdSpJNvtftoKcTtm2b5uLbyhRkQKiqcuhYtG8kjwA754W0OkrzW5ZRX3OnQwdWELN38WMF6SWo8m54L/VVVYWfZ88Cx+nl2HY6S2vRueC/1Vn9LPsH6eXYe/8AE1r0bngv9VP00+wfp5dh0Ok9n0bngv8AVWf08+wz0Euw7HSmz6NzwX+qs/p59g6CR3/xVYiCtyNx7K7vvVlUJdhnoJEWxOk9qyr24ulA029FkKRJDdr0p17/AHV0sDLoae5LRPL53lSvgpuXVa+eBefplZ9G791f66vfqYdpWez63Neb9ivc6W2j5tzwX+qt1iqfJ/PEjezK74x837Fa70mtnzbngP6q3WMp8n88SGWyMQ+MfN+xUubetng/gP6qkWOpcn6e5A9iYl8Y+b9iBtspyfwH51t/EKXJ+nuY/geI5x837HB2snJ/AfnWf4hT5P54m/8ABK/OPm/Yr3doK7iQ2RdToMxPLfoNf98OHtmtLFQVOmlZZ3et/X56+p/03goYCcq1ZtyataOlsr3va7duWS7XlZubVtng/gPzry/8Lrc15v2PZ/xehyl5L3KF3FKeB8B+dTR2dV5r19jD2vQ5S8l7lc3oIILAgyCDBBGoIIMgjmKmhgq0XdNevsRz2phpxcZRbT7F7n0vox/iWOqyYtbj3EgZ0C9teBYFhDaaxod+kwOtBy3etr2Hna6pqb6O9u3X8jf9JWF9XiPup/crciD9JWF9XiPup/coA/SVhfV4j7qf3KAP0lYX1eI+6n9ygD9JWF9XiPup/coA/SVhfV4j7qf3KAP0lYX1eI+6n9ygJtkdJbWMxS9Utxclm5OcKJl7ERDHkaA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92138" y="-1303338"/>
            <a:ext cx="471487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data:image/jpeg;base64,/9j/4AAQSkZJRgABAQAAAQABAAD/2wCEAAkGBxQTEhQUEhQUFhUWGBwXFxgYFhoWGBoWHhcYGBoXFhUcHCggGB0lHRgYITEhJSkrLi4uHR8zODMsNygtLiwBCgoKDg0OGxAQGywkICYsLCw0LywsMC0tNCwtLCwvLywsLCwuLCwsLy0tLCwsLCwsLCwsLCwsLCwsLCwsLCwsLP/AABEIAMYA/gMBEQACEQEDEQH/xAAbAAACAwEBAQAAAAAAAAAAAAAABQMEBgIBB//EAEkQAAIBAgMEBQcICAQGAwEAAAECEQADBBIhBTFBUQYTImGRMkJSU3GBshQVIzRzkqHRF2JygrHB0tMHM+HwFiRDk6Lxg6PCY//EABsBAQACAwEBAAAAAAAAAAAAAAADBAECBQYH/8QAPREAAgECAwQJAwIFAwMFAAAAAAECAxEEITEFEkFREyJhcYGRodHwMrHBFOEVI1Jy8QYzQiRikkOCssLS/9oADAMBAAIRAxEAPwD6rsXZNlsPZZrakm0hJIkklBJJ4mgLJ2Xhpjq7U8tK1343tdG27K17EeKwGGRcxtW+4RvPIVBicVTw9N1JvJfLI2p0pTluoQdUkzkSJnLHZ5RHsrxH8axH6np75f08Lcv35nV/TQ3Ny3zmaCxs7DMobq7YB5geFe5oYiFamqkXkzkzpyjJxZ0uzMKTAS0Ty0nwrdVYN2UlfvMOEkrtEvzLh/VJ4VIah8y4f1SeFAHzLh/VJ4UAfMuH9UnhQB8y4f1SeFAHzLh/VJ4UAfMuH9UnhQB8y4f1SeFAHzLh/VJ4UAfMuH9UnhQB8y4f1SeFAHzLh/VJ4UAfMuH9UnhQB8y4f1SeFAHzLh/VJ4UAfMuH9UnhQB8y4f1SeFAHzLh/VJ4UAfMuH9UnhQB8y4f1SeFAHzLh/VJ4UAfMuH9UnhQB8y4f1SeFAHzLh/VJ4UAfMuH9UnhQFQ4RLWJt9WoSbV2cukw9iJ8T40Bb2D9Vw/2Vv4BQCPG+W8+k38TXz3aatiajlrvP9vQ7VHOEbckLmuyeyB7fyqlToOZcUEl1gyPz/CrH6PIXge272sMADz4VWnScDEoZXQ22SPpUI5n4TXX2HFPFxlHt+xRxOVN3+Zo0te5OQFAFAFAFAFAFAFAFAFAFAFAFAFAFAFAFAFAFAFAFAFAFAFAFALMZ9Zs/ZXvjw9AcbLxQTCYed5tW4HE9har4jEwoR3peXFklOnKbsjGbR6R23uXFY5WzkQFZpAY25WF1l0ZY3kjvFeNxtCtiMQ6tsnbwyvz5WbZ18NOEFuvgT4DbWFlR1mrEKvYcgk7oIWNeB46c6vYbAztmjStio8GMLO3MKwEXNSVAAt3CTnANuITXMrKff3Gui8C7FRYnMV7U2rZS5ctuchSN86gjyhA8mezmmJBBgiK5eIwMmrxVy7RxSTzJejfSJGdAP8wghkyswBAUsM4XKCMwE7tY41XwMauCxDna8fDR8VnfOzsa4hwqrdN3hsSriV944j2ivY0a8K0d6DOVOEoOzJqmNAoAoAoAoAoAoAoAoAoCrtLHLZTMwYyyoqrqWd2CKBwGpGp0AkmgF1vpXhipLXMpDFWUgkgrc6skwD2c0HNugzuoDpulGFiRdUideEDKzkmY3KjMeMCgOrvSSwLd10frOqQOyrvg+SATAltwBNAQt0qsdVnk5soZbXnsSCUVQNJYCRru13UBIOk2HiWuAHkO1p2iGJWQAVUvrELqY1oCTDdIcO5RRcUO5KhJlswC5l0kEjMASDHfQDWgCgCgCgCgCgCgFmM+s2fsr3x4egKOEwZOHw7rJ+htgjj5A1H5f7PJ2hgpVH0kM3y9i1QrJLdkZ3a+GtoCwtKckkKtsTPlQBG/MB74rycnUWKcHJq7Wrt5nVpKO63bgUdk7SdEAuYLrHUEnLayrmVxCjsGZJNwEbgeJmvRUJU73jPLtfzuKFSMrWazLq4lotBsG7XbZWHVWsJmVltzCJqsl37kLDUFgenLER3dUVFTd9CnjNoswk4E9phMoAfpAc2YZNYBVWPGTO41xsU4u9qlv2L9BP8ApG+yMIqkZUUEz5KgEzHIa7h4CuDhXUrYi2b9fmpbr7sdMjVbOwZXtNvIiOQ7+Zr2WAwbopylq+HzicivWU+qtC/XSK4UAUAUAUAUAUAUAUAUBHfsK4yuoYaGCJEgyD7QQDQC+/0fwzBh1NtSRlzLbRXAChBlbLpCgAcgBQHi7KwtpVzJa7IAz3ApYwMoJdtSY099AU8Bs3D2s46orZdkYBwOrU24yEW4i1lhcpI8xdRlWgL1rYWE0K4fD+bBFpPN1WCBwnTlQAOj2E3fJsPER/kpuyskeTuysw9jEcaAnt7KsKQy2bQKsWBCKCGIgsDGhgkTQFygCgCgCgCgCgCgFmM+s2fsr3x4egJNg/VcP9lb+AUAr2vYzO/tj3ZRXkNs4d1a0pw1X2sjq4We5CK+asSqWTvHP8641HE7up0WozJfnCrn6zI0/TkWVnOoMfiao1a7m7RzZveMFkaDYlrK45kH+Rj8K9HsPDuhN72rRysXLej4j2vTnOCgCgObqSCJInSRofceFAI9obTwli4LV3RiqtJUsO0xVQW1JJKnw1oCph+k2z3XMGjQEr1b5gDrLALpoQdd0jmKAv7Kx2FxJYWO1kVWJysoh82XUgSewZHCgGPyG36P4n86APkKcj95vzoA+QpyP3m/OgPfkNv0fxNAHyK36IoA+Q2/QXwoDq1hUXVURT3KB/CgJqArtgrZMm2hPPKJ8YoA+RW/QFAHyK36IoDz5Db9H8T+dAHyFOR+8350AfIU5H7zfnQB8ht+j+J/OgPfkNv0RQB8ht+gvhQHhwKcBlPNSVP4b/YdKAq4z6zZ+yvfHh6Ak2D9Vw/2Vv4BQHt3Z8knNvM7qoVMCpzct7UsRr2SVirjNkjKWkkjfuGnH8/dVDF7Gozg55uRLSxT3rcBf8iHAkzu3a+yuMtkU28m/Qt9OxlhtlLlBDa6yRDCZgj3HT3V3qGxaNKK3fq56lOWLk3pkWMPgCrBi0x+rHCOZq3QwXRTUt70I6lfejZIvVeK4UAUAUAlx2Bu9d1vXqLEqXRkXsqqtJDsDEtl5QCx30Ag2HZfEBvk2NB6o9WxbD5wzZZzrnctBzNuIG8DSK1jNS0Jq2Hq0GlUVrq/h8RoNi7LvWbjtcvi4jAAKLS24IJ1kcMsCN34zsQjmgEGN6RtbuXLfyW+2XRGVZR+yWPa82IjjQEX/Foy5vkuM3wR1UEeVwJ1Ej8dYoBxsvH9cpbq3QBioDjKxiNY4b/woC5QBQBQBQBQBQBQBQBQBQBQBQBQBQCzGfWbP2V748PQEmwfq2H+yt/AKAv0AUAq2kgtK1y3q6jrAg1zKpGcKvMqYHIkczMMcPTjPfSzJHUlJbrIkxa27qMpBsYmMrDct4iVM7stwbt3aHE3Klua7rz7B1WTUKAKAKAKAznS7CZwvbfUwE0yaSxciJJ0A36SI41HVV4lzAy3ayZS6D7KuWXuXDHVXlBEbwyOwEjjmUkyPZ3nSjT3F3ljaeMjiJJWzjdX5rL7O5sKnOWeTQHz7pU1jB2ryNev3S6jLZD+Qc+fMTBVFMIN0wpiZNRVa0aauy/gNnVsZU3YZLi3ovd9g2wOwkxFm1e+UYoF1S4pF2CoOVso00G4HieNSJ3VynUg4TcHqm15DvZGy+oz/S3rmcg/SPmiFC9nkDE1k0GNAFAFAFAFAcu4AkkAd+lAcPikAzF1C6GSwAg7jPfwoDvOJiRO+OMUAK4O4g/6aGgOqAKAKAKAKAWYz6zZ+yvfHh6Ak2D9Ww/2Vv4BQF+gCgFm0r2TEYYnzzcs+82zd1/7Me+sN2NlG6b5e9vyKNkYRWXFbPuTlttNuDB6i527ZQ8CjZlB4ZFrSK1j8sT1W+rVXHXvWvmrN/3DLo5tB3V7V6OvsNkuxpm9C6o4K69ruOYcK2i75PUjqwUWnHR5r28NO3XiOK2IgoCG9i0XymA7t58KApXdsKPJUn8BQC3GYpri3HgDIuRP23IMH/6/GtZK5LSnuNs4t4p1VVViFUBQBpoBArYiOWvMd7MfeaA4NAY3auzRcudVbkBnyAklzp5bmTJIh+Osd9UqtNTqbp6bAYyWFwjqvPkvtpbvNFsHBvZsJauEFklZG4rmOU93ZjSrVOLjFRfA4OLrRrVpVYq28727Xr6jEORuJHvrcrkq4txudvGgJk2pcHEH2gfyoCzb2yfOUe4x+BoC3a2pbO8ke0fzoC2jg6ggju1oCntzDm5h7qhBcJQ5UYwrMNVUmRoSBQGTwGw2SEGAyq7W+sb5VnIClWDCQS2UljGkxFAULOxhcDWlwaFkLByuIhVJVkAZQ5JYoTMkcKGE09BtsLZjLftu2Ba15RLtiesyHJp2fOJJK0Mjja2zbzXGu28U9perAyKmfySzMVUnLLAgeTPZ360Blbe17h8rH3UB1A+T239CIdHYMMw572yneooBjsnF3cUjCzjLnWWzmJeyqAqesthdJEEpmkhiOUmABsMOhCqGbMwABaIkxqYG6TQElALMZ9Zs/ZXvjw9ASbB+rYf7K38AoC/QBQCDpncyWEvD/o37Nw/s9YEb/wAXatJuyuWMLHem4vipedm16pFXpKfk+KwuLHkk/Jr32bmUYngFcb/1qxPqyUvD54kmHXSUp0uNt5d8dfON3/7USdJkOHuW8cg/yx1d9R5+HJmY4tbPaHcWHGsyye98saUOunRfHT+72lo+2zehfubbUgG32gRIbgQdQRzrcrWtqUL+Odt7achoKAr0AUB4mIDWbajzma63eNyT7ip/crCdzecHG1z2smh5QHN9iqkgSRu7ydAPeSBRuxlK7sUtn4E9YSASEXKDEyxgknviPvmoqazci/javVjSWiGfUt6LeBqU55yUI3g+FAc0AUB7QBQHqORqCQe4xQF6xtZx5UMPA+NAKOk20rrwq3AiNPYWQ5UDUu/KSBAjfrNbwtc5m06lSFPqStfks/Ph4K/aH+HKZTiFgjS0wBEaMHggciACKTtwI9kU504SjNZ3v5pG1rQ64v2ptZbO9XJidFIWN3auHsj2TPdREdSooK7TfchHs7bN+9i0QlUtwxKKJmF0zORJgkbstbuNkc/DY6dfEOFrRs326r3H1/bFhGKPdRGWAczBRLCVEnQkgTEzWh1Dw7aw8T19rn5a6AQSSJ7MSJndIoD07Yw8gdda1LKO2urLGZZneMwkb9aAhxTA4iyQZBs3SCOWfD0BLsH6th/srfwCgL9AFAKeluG6zBYlOdp49oUkfiBWlRXi12E+FqdHXhN8JJ+oixGNGN2ctsiTdsrJO4XMoMjnDj8Kx/uQ70SNvB4p2/4SfjZ/lFTYW0mxOHR7klwMlwH0l7LAjhO+O+s05b0bv4zXF0VRrShHTVP/ALXmvRrxOdmIbTGyfJBm2f1TJye6D4Nu0rMcsjWrLpP5nHj38/H7jOtiAAJ3UBHtRGt2Lj+TC6Sdcx7K6e0itZOybJaNPpKkYc2j3o3hA9vrDME5VA9BJHxZ/dFaUfpuWdoNdO4rhkOlwiDzR79alKJKqAbgB7qAp7SfcDuANxuULun3mf3K1loS0fquSbNsZLYB0Y9pv2jqR7vJ9gFZSsjWc9+TkWqyaBQHLKDvANARNhEPmj3aUBC+zhwJH40BXuYFh3+ygKxEb6A8oBZdtdYRP/U/C0P4E5vaC/dW+iOXKH6nEZ/TH56/Yd4TFG20gAyADI1yiSBO+BmaBu1NaHUHmEx6v3Hkf5c6AX7bv5pQTlQgtG9nMFEHM6gxzKd9ZXMq4ltrcjxI9l7Ea3eS6SDNtg4k6OWQqEHLKGBOm4HiaN3FHCQpNSWtrPzTKm29h4i5fZ7YwjIwXS6pJkQpBgajLmIMzMDdWC0JVwZGZbq4JbwdFDJZu5dSi3C1woQCB1ZBXQMFBKzQFu3sDFXEyXLGzshkEKLmoZFVysHcQANY8kcgaA0eI+sWZEHqbunLt4fSgJtg/VsP9lb+AUBfoCtjMatsa6ngOP8ApQCHF4lrmjbuXD/WgM10Jb/lQh32ne2fcxb/APVQ0PotybXqdHaueJ6T+qMZecVf1OcD9Bjr1rzMQOuTl1g0uAd51b3CkerUa55+PEVf5uEhU4we4/7XnF//ACXkPnw5fcCSOW+NCYnjIDDmVWdJqY5xdwGGDCSQeBA3bgZnkQQw7iKAZW7YXcAKAyf+I+OKWLdtdWuXJy8SEEwP3zbqviZdWy4s7GxKSliHUlpCLf4+1/I0uzsL1Vq3b9BQpPMgan3mT76nSsrHJnNzk5vVu/mWQKyanQtnkaAoG3nMem8f/HbOvtBeR7HrBsnZDHqWrJqHUnlQHnUnlQHhQ8jQHNAFAFAcugO8A0Ar2hg1kKDGaSw4ZB5WvfovsJPCsohrz3YZalRbRkuQRn8mfQE5f4lo3jNHCjFCl0cLcTusEx5qSAurMYUd/f3DUnuBoC3hsSi3BMsiSA3FrhnNcPPUkD2sdezWWaRjnvGhtuCAQZBrBuV8fjRaElXaeCKW8TuX2kihhuyuZbE4vrr9tRYsAXXXM5UO5UKe0GgQwWYOscK23crnPWNc60acY5O+b7nwNbhMOttEtpoqKFXjoBA1rU6JSxn1mz9le+PD0BJsH6th/srfwCgOdo7RydldW4ngPzNAJGYkyTJNAc0Ah6OpkxGMtjjd6we15Jj/AMKhp5Sku2/mdLGtzoUKj/pcf/F+zLvSrZrLat4kDt4dw4HEoSA6k8AezPdNZqrJS5fGabPknOVGWk1u+OsX4Oxq8LcVkVk8lgGWOREipSi007Mo3n6m5J8ht/Iayfuklv2Wf0BWLmUrrIbrYPsrJqYPaafKdt2bO9MMgd/2h9JPibQ91VJdeulyV/nod+h/0+yqlTjUkoruWv8A9kfRBbHKrZwDugK+OvZUYjfuX9okKv4kUBDs+0JJHkoBaTjovlH25tD+wKAvUAUAUAUB4RQHBsjlQHDYfkaAie0RvoBVk6w6/wDUhm7rI8lT+0SdD6T8qzoiDd3534IYsJ361gnKWIwE6p4fkaAVWr+rZd57IM+TbmGYR5zkZQeSkg882I4z3pNLgSARoKwSFjCYtrZ03cRw/wBKAu4zGC6sCcmgYcWY7rQHGd54RA3ExlGlS7Vkc4XY7C9buswJAYsJMBiMqhO4BnknUmOEAGyKnhowalxz9R3WCwLMZ9Zs/ZXvjw9AUcLtDLhrCJv6m3J5dgbu+gKdAFAd2bRYwKAp4Wx1W0j/AP0s/jpu91o1FpV70X31sEv+2fo17o0t7Ci4rIwlWBVvYRB/A1LqUU2mmtRP0JJCPh7mr2HK+1STB9mYNHdlqOlkt3kW8baU1VWk1fx4+o+2hghctlNx3qY3MNx7+8cRI41u1cqxluu6FfRvacq9m52XszIJ8wab+OU6Tyynzq1jK+T1Jq9LdtOP0vT2M3/hgOuu43Gt/wBS4VWdIWc5HsgoPdUGG6zlPmzq7afQwo4X+iN3/dLN/O03Xygt5AkekeyvuMSfcI76ubttTzvSOX0K/bovngR9c8kZ7cjeMhMe3t/yrPV5P54GE5t23l5fuKNr7SOdEOWV7eh0LHsIpBGksTz3VpPKyXEs4bNSlK1o/keYVQiKupgamDqeJOm8mT76GhLn7jQB1ncfD8qAOtHf4H8qAOtHMeNAd0AUAUBR2m4ICEwCCznlaXVvHRfYSeFDDOsFYkFnHacyRxUeavdA395bnQJWRI+H5UMiTb+MZAtpP826cqjcQPOaeGh38N/mmspFfEVHFKEPqlkvy+5E+F2aqWwm87ywES0RI5DQADgABRu5JSpqnFRRTxGHKHXdwNYJCjjMSEAEwW0HGObRxiRpxJA41lIiq1VTV+LyS5st4W+ylWAgKIVDrAPlFubsZJPfA4k4JFe2ZpMJiRcWR7xyNDJPQCzGfWbP2V748PQGewX+Va+zT4FoCegJMPYLmBu4nlQDixZAEKP999AKdtWMmJw1zfrB7hnVf4XXrSS6yZaoy/lVI9z8jTAVuVTOY5eoxq3ty3Vyv/4qSeUfRH2Bq0taV+ZYUt6g4v8A45ru4+4769m8hf3m0HuG8/gO+pd1LUpb7l9K8X8v81ML/iRgb1pflNgkuwNu6FXzGUpnyjhBymZ8w+bVfEKSW/BaHa2TUpSmsPiXk2mnwTTz8Gr6/kddFdk3LOBsW8qSQHZWlTmY5yrHWYmN3CpcPGMIJO+hz9q154rE1Kis05ZcMlpz4IfnDMRrcbvgKPDSR4zW+8uRV3JPWT9Pa/qdNg0IAyiBujQj2EaiilK97mXSg1axk9j4dcRi7p8q2h87WYJRAeYJDuPYKjVSUqjlyyLs8NChg40td97zvn3fgebdV7VprmHGVlgkKAQVmDK7tN879Kt4fdnNRqaM4uO36NF1KC6y4W1XHL4xBsrpq2cLfVcpMZlkZe9hOo8Ku1tnLdvTZycHt2bnu10u9ZeZtga5J6c9oAIoDjqhyj2afwoAyHgT79f9aA8LEb4I8PwP50AstfSPr58O06fRgnqk/eMuR+0DvoBvQEeJvqiM7kKqgsxO4ACST7qGG0ldiPo/hGuM+LvAh7oi2p327PmiODN5R5Tw1rL5ENKF5OpLV6di5eOr8FwG9yxyrBOUsdfS3bd7pARRLE8vZz7qGG0ldmbwuz3J+UXlILeQh3201yhv1oPuk+wZb4EFOm3PpZ66Jcl7vj5LLW7WCwTYTEFGke8cxQGks3QwDDcaAX4z6zZ+yvfHh6Az2C/yrf2afAtAWrFosYFAPMNhoEDd/GgLiqBuoBftnD5wo4nMvjbY/wAVFGjaMmtC9Yu5lVuYB8RNDUo7ZtK9uSJVTmblkgq47+wW98UMxdjnB3GVUBYtDdW2bUyAdQe+AdZ8oVvk0yB3g1Z5N8ff3uZTb9rNiXc2sQGBlXt3QoZUstlUSsoM1xhIJ1cyeAQg5OyNa9ZU1dv/AAKiwMB1xjZSCjreIJ7AWRmUFCczA7mEDUBdJf08+RW/iFP+pDToxtdbQuZlvKSEE3X6wsFzRlOUNoDJndPACKkhhJyehBX2nTgr7xZ2l00AtvkVgxEKdPKOgO/gTNbYjC9DSdRvQxszH/rsZTw0E+s/RZt+SZV6LbSSxYn0zMwdw7KgHjoJ95qPC4N9Gm9Xn5lvbO1oyxU1H6YvdXLq5P1uPLO2mfyEdu8KSPGIqaWHhH6mkc2GMq1Poi34P7iDbezcViboIw+WNMxIBI5uZ4d2utW6FajRj9dylisJi8TUT6O3b7m+wlorbRSZKqATzIETXGm7ybR6qnFxgovgkTVqbhQBQBQCvbmKCqEPnSW4nqx5QjjmkLHeeVZRDWqbqstXkWsDZIXt+UxzPx10Ed4AAX3VglSsiS5CiQY7t/uA/KizDkkriTaROIuCywAtIQ90auXcQyWiBwGjt3ZBqGNbJL5kRSk7Z5er8kXn2nl3kNzABDD3Tqe7SpI0nLgQzxcabzd/v87Mi+l4Hcfdx8KiaaLSmnoL8Ts83roNwRbtEFF9O5wuOOIXzQeMtvCkYMtJk123wP8A7oZFGLw2Q6bju/KgK9AXtlYvI0HyW/A86AuYz6zZ+yvfHh6Az+AE27QHq0+AUBpcBgso19/++VAXqAKAqbRaFB4hkPuDjMfuzQHOzk7EHcpZAO5WKieegFAXCKAU4JQGNtgCD2DOoLKAVnmWtFT+4aynbNGGk1Zlv5stzqpPcWYjwJit+lna1yD9LSbu1fvbf3IMbsHD3BDWlHIqMp8Rv99b08TVhpJkVbZ+Gqq0oLwyfoKG6Ep5t1wP2VnxEVbW0p8Yr1OW/wDT1JvKb9DM9IdhWxisNhLTOz3DmckjsoZEgAadlbp9wrn43FzxG7Sdkr3y7D0uwdlUdnwq42N3JLdV+cuXdx7GfTLFhUUIqhVUQFAgADcAKw227shjFRVksjuKwbHtAFAFAFAFAeE0BlsC7Ym+90aopEewf5YAOkiTcg7iy+yt8lkznwcq1R1Fosl+WO7qqUZvKIB8sSQQJ8kjT3CsptO2ncWHGMoN6vtDqrURJ5+Uf4THurPXZHeila/qe2ns2wcuVQSSeGpJJk+01jo5s26ejDkj04y3oZB5H8jWeinoavFUr3FPSO3bvoPpRbKEkNv0jUHUQNx91WcNv0pPq3uUNodFiYLr7rWdyr0F2k9zrbTsXFsjK8k6EkRJ1I0kTW+0KUY7s4q1+BrsXEVJqVOb3t3RmsZZ31zjulPEWNIOoNAI8RaKmD7jzFAR0Bdw2Jz3rIO9bV0e7Ph4NAd9GsH9FadvVplH7g1oB7QBQHDPwG/8B/vlQEOLsTbdRvZSJ7yCKAg2TezZ+8q49jIv8wawmbzVmMKyaCraylWDqJJ3ftpLKO7MvWKT7KwzaKvkMrVwMAymQQCD3HUVk1O6AKAwXQlvleOxmN3oG6m1yiBqP3Qh/fNVqPXnKfgvA7O0F+nwtHDcWt+Xe9PJZG9qycYKAKAKAKApXtq2Vuiy1xRcK5wpPm5lQEncJZgADqdYmDQGY2/ins4pjaxOV2thyt/6uPLVFzgjIPKMAEmJJ0oCTaXSEm01u+jWS4ILpF5MuaDJUyAfJnnO4isojqxlKDjF2b4j3o9btrYUW3V+LMpBlz5R36ayI4ARwo3cUaSpQUFwLN7B5phmWd4EH+IraMrcDWpScr2k1cXYro6rLCXbiHnMj3qf5RViGLkn1kmijV2VCUbQnJPne/p/gU3Oh9xvKvj25CT4ZtKsraEY6Q9Tmy2BVm+vV9P3Gmzuitm2pDZnJ3kkr4BSIqtVxtSbusjo4bY+HpQ3XeXf+LF63sawBHVIfaMx8Wk1C69R6yZbhgsPDSC8r/cnsWltiFVVH6oCj3gVG5OWbZYjCMFaKt3FisGx4RQC7aOEkae78qASUB1s761b+xu/Hh6AebB+rWPsrfwCgL9ARs2sD3nl/rQHSrFAdUBn9g3Iusn6pX/tXCv4560jq0WKsepGRoK3K5W2jZL22C+VvX9oGRPdIg900Mp2dynsDEhlKjzTK88jdoacIOZY/VFYi7m9WO7Ia1kjM70/2t8mwN5wYZh1aawczaSO8Lmb3VFWnuQbL2zcN+pxUKb0vd9yzft4k/QzZXybB2bRENlzP+23aYe6Y91ZpQ3IKJpj8S8TiJ1eby7tF6DupCoFAFAFAFAYva+wsSGd4TF2yzvkfs3EBZW6u244GCNSRovZO6gF992t9XbDBA6z8nxgUooJZVi4D2PIaAMu9dNGoDlc1kn6xhWkaT1uFuElIKHUkwq8CfKEHWgLF4LbItgC3cZk6x8F5rZl6lGtakK29vJJAB3Z8oGs2RYxClxfuJcXQWyFho1kvwnUCB6M8YADKgCgCgCgPCKA4nL7P4f6UBJQHjLNAZ/amGytPA/xoCts360n2N347FAOdj3QuEssxAVbKEk7gBbBJNAVl6UYVgMt9BmAIzdkwQCDlMHcfHTeDQHo6S4QadfbnlOraZpUefMjUTyoCf5+w8sOtXMoLFdc0Bc5IWJIid3I0BWt9LcGQCMRbg8zHMcd2oI9oIoBbhcWvy0ZSClxpUjcVe1nBHtYVFe07F9x3sJvcn8+5ralKAUBmRc6jGR5rmP3bhke8XAR3BqjvaXeW93foX4x+xpqkKhgulB+V7UwuEGqWfp7w4cwCPZlH/yVWqderGHLN/g7OD/6fA1cRxl/Lj45y9PU3tWTjBQBQHLOAQCRJ3d/HTnQHVAFAFAZzpnfXLas9Ul25duAIrSIjUtI1WJAkbpJ1AIrKRXxFZw3Yw+puy/L8F+D290aKW2XCXMmYiUuDrbWUGWQWzoMwCqW1IA0gmawWBDtPDXbZN64t2w+bW5Yd3Qr2i91rWoA7c5ezqXOuUEgaHovtG5czrcvWL2UAq9owTp2s6T2dSIgRFAP6AKAKAKAKAKAjXTThw/KgJKArY/DZ0I47x7aAz2zh/zSfY3fjsUA42OAcJZDAEGygIIkGUAiOM0Ap2xsC6WL4YYYSuqPZUgv2pObLOohfE0B5a2DfObrBhDmRlkWVkNkhWJKdoDyY0mSdBCADm3sTFhgwfDzJk9WM5UgyhbJDGAiZyJgEwJigLdjZRF9s9my9p9RCJ9EVAMeSC2ZmY8dxOkwAM70ox9u3i7FxGTIMgOUiB1V2HUx5JAIEcKrVZWqRfz5mdrZ9PpcLWhyV/R+xt9m7QS+me2SUzFQ0QGynKSvMSCJ4xppBqwnfQ484Sg92Ssy3WTUzfTbDTaW6N6HKxG/I0CR3hshnhrUVVdW64F7ASXS7ktJZDLZm1FuYZb7EABSXPAFZD+4EGt4yTVyrVpSp1HB6p2MH0O2kym/j3s3rjYq44XIubJbtidW3CWK2xPFeQNQYfrXqc36I6u17Uujwi/9OOf90s3+DVt0sEErhcWSATBtZZgA7y3I/wAt5ANk4xY2b0jF64EFjEpMy1y3kUQobnrvj/2JAW/4g490S1btuyF2LFlYq0JGgI3dplPujjVHaFeVGmnDVtL8/g6Wy8NCvWanok/b8mE2xttmui5iLhkAZHHZ6sjWEy+TJgzvJ3nyQOVLFVq0lJZNaW+fEdungaFCLg1dPVv55dp43SDE4jJcu3CrpqgQwEIiGjixgEzO8jdpTFbQqur1HZL5nzMYbZdGFJqau3x9uR9Z2Bjzfw9q6QAzL2gN2YSGjukGvQU578FLmkzy9Wn0dSUOTa8hhW5GZrYi/KcVdxZ1RJs2OUKYe4Pa0gHlIoVqa36jqPhkvy/F5eHaaWhZAigK2GwFu2zMiKrPGYqImCSCY4yx1oCzQBQBQBQBQBQHjCaA5Q8DvH499Ad0AmxFgDGW2HnWbs+3Ph6An2CJw+H5C1bj25Br/vvoBlQBQBQBQGA6f9DXvXFv4UAXHZUujmCQoufuzr3a8NauIw++046nd2RtdYRSp1VeNm12Pl3P0efM2+z8Gtm0lpBCooUewCNe+rKVlZHEnNzk5S1buWKyakGNw63Lbo/kspU+wiDrwozKbi7rVHxvE7duWcPicAZN25cCCPbluRwAbKgH7ZNc5zcYSpcb28z18cJCrXpY7/huucu+P75eDN1hdl2USwLOIuzaS3bYWMzo2V875ggMFpdZJ0DcxV+MVGKijylatKtUlUlq235nbbCLG4F+W5LhdmXrbdtJeZ3Nn48vwEVsRHlrZF6wRde8+S2WuHrMY2WIaQ4FiMozTE6RQGN2/t27i7nWrbQKoy2lLsCVzSXJKdktpoRuVZgzHFxkoV5pb2S7L/kmwO2YYVy6l78b208BJjsK9+3mCLpPZLkNmU6rGSMwIjfE8arww+5PKXodCX+o6Usp034NfsVcFhb6gwueDrBAYaAwytlIOvLlWK+HXd84HRwu2KVXLP0/DPo3+H3SREttYxJ6koZRrnYVlYklQ57JIaeO5hyrqYGqujUJNXWWq04HK2jSXSupTu089Hk+PuajpDimNoW7B+kvnq7bDUKCCXuSOCoGb2wOIq+cqd7Wjr8zGOBwi2raW0EKihQO4c++htGKikkT0MhQBQBQBQBQBQBQBQBQHFwcRvH+4oDpTNALcZ9Zs/ZXvjw9ASbB+rYf7K38AoC/QBQBQBQBQBQHyrpn0gxFrHLbY3ntZuzatkYeZIiXDdYw79FmeAMVas5Rl2eXvf7FapKSbbfctO/nf0XeKumm3MRiSrBfowFzWhd622HEzmCqAQDPlSDpryiq1bu/308v38DVy6SVs+611fuy+cCSx0dJxCXrjKQFGZQsDMoyqAskAABBAgdndrUUm3Leep0IbYqLASwltXryje7XizYdHsWbWIVM30d+QLZPk3FVmLWhyIHaXQSM28mbVCbvZnPo1M7M2s1aLVyhtvZyYi01q55Jg8DqCGBIOh1A0NYlDeVmaTatY+bY/ohibbHJDW+GRiD7STDJ+yA37W4DnvAyj9KT+ctPmhUdOlrexBbwd20oBsXABpopI8THjUUsNW1cX87jTo039cfO33K2FvJmuuTB7IksAMoBgDWIBLaidZ10IGKsd6EYrt8/8W8ibDuVCpZlprg9IeIrmyg+R67C11bUq4e6tu4blq4EYDejZYB1YtB1mFmdOyOVSQrV6SShdFt0cNWbc0n6eo/2d07vIQLht315yEuRzkdlu4ZR7auUtpzWVWPivZ+5RrbHpv8A2Z+D917Gx2L0nw+JIVHyuRPVv2X741h45qSK6dKvTqrqO/38jj18NVovrq328xzUxAFAFAFAFAFAFAFAFAFAcLoY56j+dAL8Z9Zs/ZXvjw9ASbB+rYf7K38AoC/QBQBQBQFbH463ZTPcYKu7mSeSqNWPcNaw2krsw2krs+W9KOkOKbEF7L3LVpoRO2IXQ5sygxJgneeGoO7n1K83UTg8ilKdadT+Vold+9jNbNS7dxDqcwZWzFydR5pgAsM/HtzJnkahld6v59vI2pVXS6zW9dNO97Z88lplo+V2NdnbIyXHQ9Y1soFVuyABIJU+kTC6gcDurRQjn2kdBKharCXWvo87W0eltb6s0FhQoCiYAgSSx95Jk++pDSTu7/t6It4S8UcXFjMAVkieyYJU8YMA6EbhU1Ko4O6MxdjUbK2st5WIjMjZHAMw0Bon2MD766VNqauiTpLFp71SqJpKoVL12pYxK05iDpHcPUPBI3TG/LIzfhPumtMYprDydPW3+fQkwDpPF01V+lv/AB62MZbwVq4BnQEqoQjXQDhAO7l3V5uNV2vF5PMnr0qmGqypyyafx+IpxOzgrsDZshmd2QlypImFYdvTTLy13VI5O102dHB1lJW1IUsq7DrLeGkMAzLdiNfRz7wpXWTqQI5Qybj9Lfl+x3qVp23kvP8Acl2dshGWbllBIUyrMQxgzHaIiOROhjnVfEVpR+iT8V+xfw2HjNdeK4aMuvhFC5QBA1A5GZke/WqPSz39++fMvdFDd3LZch1sLpzfw5C3pv2hzP0qj9Vz5fsfX9YV2cNtJ6VM+042K2NGXWo5Pk9P2+aH0vY22bOKTPYcMNxG5lPJ1OqmuxCcZq8XdHnqlKdOW7NWYwrY0CgCgCgCgCgCgCgOLg8RrQC/FH/mbP2V348PQEmwfq2H+yt/AKAv0AUAUBnOl/TCzgVAcg3X8hJj95281fxPDjGlSThHeSb7iOpVjBZ68jA4bboxbs7XUuXB6JEKp81VBOUae0xqSda5c6lSbvNNcjnzqSn9Raa2pjMAYMiRMHdI5GtDCk1ozw2PpA+Y6DLAiCNd+knfTjcl6Z9F0Vlre/Hllnl5FkVlER2prYEimtkzJY2djlwlgKLZyINSkFjuBdlMSY1MHhoNwro0MTThFRtbu+XNXFvQd2scrqHRgysJBHEV04WklJaFaUyK7fqVRIJVClevVLGJXnMz+L2XaJlcyH9Ux4SDA7hAqnPZGGqS3rNPsdvTQux29i4wUJ7s0tN+KlbxyfqKsdslWjM7NG7MSY8CNe+sLYdK2U5r/wAf/wAka/1HUg/9mn4Ka+0ylbs2lY9agJGgJXgOzHOCoXnuIrzmMwuJoVJQtJq+Ttk1zusrnudm4zC4ujCrBxu1nHezT4qzd7fcuW8bZVQqsAAIAytoPCuZKnUbu0ehpTjGNloRHFoTo34EDxI0qCdGcdUTxrQloyvi7VaQkSFXB425YuC7Zco44jiPRYbmXuP8YNXqFedN3iytiMNTrx3Zr3XcfWeh3TS3jIt3It4gDVfNeN7Wid/ep1HeNa71DERqrLXkeVxmBqYZ55x4P35M1dWCkFAFAFAFAFAFAFAKcRpibQ5Wr3hnw5/0oDMbL/xDw1uzaQpflbaKYVIkKBp26As/pKwvq8R91P7lAH6SsL6vEfdT+5QFPav+JtoWz1Nu71h0BdVyj9aA+scq2gk5WehHVclBuCTfbp4mWsdJLOpcXXLGWLBWLHiTLa/lA3V0/wBTRjHdinY8zLZuLqTdSpJNvtftoKcTtm2b5uLbyhRkQKiqcuhYtG8kjwA754W0OkrzW5ZRX3OnQwdWELN38WMF6SWo8m54L/VVVYWfZ88Cx+nl2HY6S2vRueC/1Vn9LPsH6eXYe/8AE1r0bngv9VP00+wfp5dh0Ok9n0bngv8AVWf08+wz0Euw7HSmz6NzwX+qs/p59g6CR3/xVYiCtyNx7K7vvVlUJdhnoJEWxOk9qyr24ulA029FkKRJDdr0p17/AHV0sDLoae5LRPL53lSvgpuXVa+eBefplZ9G791f66vfqYdpWez63Neb9ivc6W2j5tzwX+qt1iqfJ/PEjezK74x837Fa70mtnzbngP6q3WMp8n88SGWyMQ+MfN+xUubetng/gP6qkWOpcn6e5A9iYl8Y+b9iBtspyfwH51t/EKXJ+nuY/geI5x837HB2snJ/AfnWf4hT5P54m/8ABK/OPm/Yr3doK7iQ2RdToMxPLfoNf98OHtmtLFQVOmlZZ3et/X56+p/03goYCcq1ZtyataOlsr3va7duWS7XlZubVtng/gPzry/8Lrc15v2PZ/xehyl5L3KF3FKeB8B+dTR2dV5r19jD2vQ5S8l7lc3oIILAgyCDBBGoIIMgjmKmhgq0XdNevsRz2phpxcZRbT7F7n0vox/iWOqyYtbj3EgZ0C9teBYFhDaaxod+kwOtBy3etr2Hna6pqb6O9u3X8jf9JWF9XiPup/crciD9JWF9XiPup/coA/SVhfV4j7qf3KAP0lYX1eI+6n9ygD9JWF9XiPup/coA/SVhfV4j7qf3KAP0lYX1eI+6n9ygJtkdJbWMxS9Utxclm5OcKJl7ERDHkaA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44538" y="-1150938"/>
            <a:ext cx="471487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56" y="349250"/>
            <a:ext cx="8468279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996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82962"/>
          </a:xfrm>
        </p:spPr>
        <p:txBody>
          <a:bodyPr/>
          <a:lstStyle/>
          <a:p>
            <a:r>
              <a:rPr lang="en-US" dirty="0"/>
              <a:t>EEn.1.1.4 Explain how incoming solar energy makes life possible on Earth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79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do photosynthesis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62075"/>
            <a:ext cx="5486400" cy="513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08562"/>
            <a:ext cx="2848773" cy="36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154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EEn.1.1 Explain the Earth’s role as a body in space.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EEn.1.1.1 Explain the Earth’s motion through space, including </a:t>
            </a:r>
            <a:r>
              <a:rPr lang="en-US" u="sng" dirty="0"/>
              <a:t>precession</a:t>
            </a:r>
            <a:r>
              <a:rPr lang="en-US" dirty="0"/>
              <a:t>, </a:t>
            </a:r>
            <a:r>
              <a:rPr lang="en-US" u="sng" dirty="0"/>
              <a:t>nutation</a:t>
            </a:r>
            <a:r>
              <a:rPr lang="en-US" dirty="0"/>
              <a:t>, the </a:t>
            </a:r>
            <a:r>
              <a:rPr lang="en-US" u="sng" dirty="0"/>
              <a:t>barycenter</a:t>
            </a:r>
            <a:r>
              <a:rPr lang="en-US" dirty="0"/>
              <a:t>, and its path about the </a:t>
            </a:r>
            <a:r>
              <a:rPr lang="en-US" u="sng" dirty="0"/>
              <a:t>galaxy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61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Precession--wobble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File:Gyroscope precess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3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93273"/>
            <a:ext cx="3844719" cy="480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72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Barycenter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http://en.wikipedia.org/wiki/Barycentric_coordinates_(astronomy)</a:t>
            </a:r>
            <a:endParaRPr lang="en-US" dirty="0" smtClean="0"/>
          </a:p>
          <a:p>
            <a:r>
              <a:rPr lang="en-US" dirty="0" smtClean="0"/>
              <a:t>(scroll down to the animations)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03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Galaxies.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Milky Way is an </a:t>
            </a:r>
            <a:r>
              <a:rPr lang="en-US" dirty="0" err="1" smtClean="0"/>
              <a:t>SBc</a:t>
            </a:r>
            <a:r>
              <a:rPr lang="en-US" dirty="0" smtClean="0"/>
              <a:t> barred spiral galaxy</a:t>
            </a:r>
            <a:endParaRPr lang="en-US" dirty="0"/>
          </a:p>
        </p:txBody>
      </p:sp>
      <p:pic>
        <p:nvPicPr>
          <p:cNvPr id="5122" name="Picture 2" descr="File:Hubble sequence phot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0275"/>
            <a:ext cx="76200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732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06762"/>
          </a:xfrm>
        </p:spPr>
        <p:txBody>
          <a:bodyPr/>
          <a:lstStyle/>
          <a:p>
            <a:r>
              <a:rPr lang="en-US" dirty="0"/>
              <a:t>EEn.1.1.2 Explain how the Earth’s </a:t>
            </a:r>
            <a:r>
              <a:rPr lang="en-US" u="sng" dirty="0"/>
              <a:t>rotation</a:t>
            </a:r>
            <a:r>
              <a:rPr lang="en-US" dirty="0"/>
              <a:t> and </a:t>
            </a:r>
            <a:r>
              <a:rPr lang="en-US" u="sng" dirty="0"/>
              <a:t>revolution</a:t>
            </a:r>
            <a:r>
              <a:rPr lang="en-US" dirty="0"/>
              <a:t> about the Sun affect its shape and is related to seasons and tides.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76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Rotation		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Once a day	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revolution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Once a year</a:t>
            </a:r>
            <a:endParaRPr lang="en-US" dirty="0"/>
          </a:p>
        </p:txBody>
      </p:sp>
      <p:pic>
        <p:nvPicPr>
          <p:cNvPr id="6146" name="Picture 2" descr="http://t3.gstatic.com/images?q=tbn:ANd9GcSwAfObwHq3tf3u_SfAdJAA6OUkAZusSojHhHx7C-bD99LIRIbj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28575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1.gstatic.com/images?q=tbn:ANd9GcQlgdPznYbJKPk2iJlvUiKKs6qPiPk9MuhPDKWBZFdHyTm4nfoBv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697" y="3295651"/>
            <a:ext cx="533530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34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Earth’s seasons: due to tilt and revolution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6629400" cy="535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632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143</Words>
  <Application>Microsoft Office PowerPoint</Application>
  <PresentationFormat>On-screen Show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Goal 1</vt:lpstr>
      <vt:lpstr>EEn.1.1 Explain the Earth’s role as a body in space.</vt:lpstr>
      <vt:lpstr>Precession--wobble</vt:lpstr>
      <vt:lpstr>Nutation</vt:lpstr>
      <vt:lpstr>Barycenter</vt:lpstr>
      <vt:lpstr>Galaxies.</vt:lpstr>
      <vt:lpstr>EEn.1.1.2 Explain how the Earth’s rotation and revolution about the Sun affect its shape and is related to seasons and tides.</vt:lpstr>
      <vt:lpstr>PowerPoint Presentation</vt:lpstr>
      <vt:lpstr>Earth’s seasons: due to tilt and revolution</vt:lpstr>
      <vt:lpstr>PowerPoint Presentation</vt:lpstr>
      <vt:lpstr>EEn.1.1.3 Explain how the sun produces energy which is transferred to the Earth by radiation</vt:lpstr>
      <vt:lpstr>Fusion occurs in the sun:  H + H  He</vt:lpstr>
      <vt:lpstr>PowerPoint Presentation</vt:lpstr>
      <vt:lpstr>EEn.1.1.4 Explain how incoming solar energy makes life possible on Earth</vt:lpstr>
      <vt:lpstr>Plants do photosynthesis</vt:lpstr>
    </vt:vector>
  </TitlesOfParts>
  <Company>Guilford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1</dc:title>
  <dc:creator>Administrator</dc:creator>
  <cp:lastModifiedBy>Administrator</cp:lastModifiedBy>
  <cp:revision>7</cp:revision>
  <dcterms:created xsi:type="dcterms:W3CDTF">2014-06-02T12:38:03Z</dcterms:created>
  <dcterms:modified xsi:type="dcterms:W3CDTF">2014-06-02T16:40:47Z</dcterms:modified>
</cp:coreProperties>
</file>